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57" r:id="rId5"/>
  </p:sldMasterIdLst>
  <p:notesMasterIdLst>
    <p:notesMasterId r:id="rId40"/>
  </p:notesMasterIdLst>
  <p:sldIdLst>
    <p:sldId id="256" r:id="rId6"/>
    <p:sldId id="356" r:id="rId7"/>
    <p:sldId id="27333" r:id="rId8"/>
    <p:sldId id="337" r:id="rId9"/>
    <p:sldId id="360" r:id="rId10"/>
    <p:sldId id="27336" r:id="rId11"/>
    <p:sldId id="338" r:id="rId12"/>
    <p:sldId id="358" r:id="rId13"/>
    <p:sldId id="27337" r:id="rId14"/>
    <p:sldId id="366" r:id="rId15"/>
    <p:sldId id="27334" r:id="rId16"/>
    <p:sldId id="27335" r:id="rId17"/>
    <p:sldId id="339" r:id="rId18"/>
    <p:sldId id="340" r:id="rId19"/>
    <p:sldId id="341" r:id="rId20"/>
    <p:sldId id="27330" r:id="rId21"/>
    <p:sldId id="322" r:id="rId22"/>
    <p:sldId id="323" r:id="rId23"/>
    <p:sldId id="332" r:id="rId24"/>
    <p:sldId id="343" r:id="rId25"/>
    <p:sldId id="346" r:id="rId26"/>
    <p:sldId id="345" r:id="rId27"/>
    <p:sldId id="347" r:id="rId28"/>
    <p:sldId id="350" r:id="rId29"/>
    <p:sldId id="351" r:id="rId30"/>
    <p:sldId id="352" r:id="rId31"/>
    <p:sldId id="353" r:id="rId32"/>
    <p:sldId id="349" r:id="rId33"/>
    <p:sldId id="27338" r:id="rId34"/>
    <p:sldId id="27339" r:id="rId35"/>
    <p:sldId id="27341" r:id="rId36"/>
    <p:sldId id="27340" r:id="rId37"/>
    <p:sldId id="27342" r:id="rId38"/>
    <p:sldId id="27343" r:id="rId39"/>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FE961A-E928-48CF-B66A-952E4940260D}" v="1" dt="2024-02-20T19:53:04.8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51" autoAdjust="0"/>
    <p:restoredTop sz="94660"/>
  </p:normalViewPr>
  <p:slideViewPr>
    <p:cSldViewPr snapToGrid="0">
      <p:cViewPr varScale="1">
        <p:scale>
          <a:sx n="82" d="100"/>
          <a:sy n="82" d="100"/>
        </p:scale>
        <p:origin x="874" y="77"/>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bbie Sasko" userId="d33f504f-0fac-45be-bd40-87f9d621eed6" providerId="ADAL" clId="{F20D14F7-9192-4B4E-81D1-3FB9FA20C4C1}"/>
    <pc:docChg chg="undo custSel addSld delSld modSld">
      <pc:chgData name="Debbie Sasko" userId="d33f504f-0fac-45be-bd40-87f9d621eed6" providerId="ADAL" clId="{F20D14F7-9192-4B4E-81D1-3FB9FA20C4C1}" dt="2024-01-24T14:57:30.801" v="6782" actId="2696"/>
      <pc:docMkLst>
        <pc:docMk/>
      </pc:docMkLst>
      <pc:sldChg chg="modSp mod">
        <pc:chgData name="Debbie Sasko" userId="d33f504f-0fac-45be-bd40-87f9d621eed6" providerId="ADAL" clId="{F20D14F7-9192-4B4E-81D1-3FB9FA20C4C1}" dt="2024-01-24T14:33:28.501" v="6717" actId="20577"/>
        <pc:sldMkLst>
          <pc:docMk/>
          <pc:sldMk cId="2941430739" sldId="256"/>
        </pc:sldMkLst>
        <pc:spChg chg="mod">
          <ac:chgData name="Debbie Sasko" userId="d33f504f-0fac-45be-bd40-87f9d621eed6" providerId="ADAL" clId="{F20D14F7-9192-4B4E-81D1-3FB9FA20C4C1}" dt="2024-01-24T14:33:28.501" v="6717" actId="20577"/>
          <ac:spMkLst>
            <pc:docMk/>
            <pc:sldMk cId="2941430739" sldId="256"/>
            <ac:spMk id="3" creationId="{F1D41359-6441-44BB-8E28-DCCF57B05DCD}"/>
          </ac:spMkLst>
        </pc:spChg>
      </pc:sldChg>
      <pc:sldChg chg="modSp mod">
        <pc:chgData name="Debbie Sasko" userId="d33f504f-0fac-45be-bd40-87f9d621eed6" providerId="ADAL" clId="{F20D14F7-9192-4B4E-81D1-3FB9FA20C4C1}" dt="2024-01-17T16:27:50.916" v="533" actId="6549"/>
        <pc:sldMkLst>
          <pc:docMk/>
          <pc:sldMk cId="0" sldId="332"/>
        </pc:sldMkLst>
        <pc:spChg chg="mod">
          <ac:chgData name="Debbie Sasko" userId="d33f504f-0fac-45be-bd40-87f9d621eed6" providerId="ADAL" clId="{F20D14F7-9192-4B4E-81D1-3FB9FA20C4C1}" dt="2024-01-17T16:27:50.916" v="533" actId="6549"/>
          <ac:spMkLst>
            <pc:docMk/>
            <pc:sldMk cId="0" sldId="332"/>
            <ac:spMk id="4" creationId="{591FB527-7EB9-42B5-A271-57F84EAE95D1}"/>
          </ac:spMkLst>
        </pc:spChg>
      </pc:sldChg>
      <pc:sldChg chg="delSp">
        <pc:chgData name="Debbie Sasko" userId="d33f504f-0fac-45be-bd40-87f9d621eed6" providerId="ADAL" clId="{F20D14F7-9192-4B4E-81D1-3FB9FA20C4C1}" dt="2024-01-23T19:56:44.984" v="6489" actId="478"/>
        <pc:sldMkLst>
          <pc:docMk/>
          <pc:sldMk cId="0" sldId="339"/>
        </pc:sldMkLst>
        <pc:picChg chg="del">
          <ac:chgData name="Debbie Sasko" userId="d33f504f-0fac-45be-bd40-87f9d621eed6" providerId="ADAL" clId="{F20D14F7-9192-4B4E-81D1-3FB9FA20C4C1}" dt="2024-01-23T19:56:44.984" v="6489" actId="478"/>
          <ac:picMkLst>
            <pc:docMk/>
            <pc:sldMk cId="0" sldId="339"/>
            <ac:picMk id="9221" creationId="{2521E039-3781-D06D-46CA-FE82B784B767}"/>
          </ac:picMkLst>
        </pc:picChg>
      </pc:sldChg>
      <pc:sldChg chg="delSp">
        <pc:chgData name="Debbie Sasko" userId="d33f504f-0fac-45be-bd40-87f9d621eed6" providerId="ADAL" clId="{F20D14F7-9192-4B4E-81D1-3FB9FA20C4C1}" dt="2024-01-23T19:56:46.932" v="6490" actId="478"/>
        <pc:sldMkLst>
          <pc:docMk/>
          <pc:sldMk cId="0" sldId="340"/>
        </pc:sldMkLst>
        <pc:picChg chg="del">
          <ac:chgData name="Debbie Sasko" userId="d33f504f-0fac-45be-bd40-87f9d621eed6" providerId="ADAL" clId="{F20D14F7-9192-4B4E-81D1-3FB9FA20C4C1}" dt="2024-01-23T19:56:46.932" v="6490" actId="478"/>
          <ac:picMkLst>
            <pc:docMk/>
            <pc:sldMk cId="0" sldId="340"/>
            <ac:picMk id="10245" creationId="{49CD3AD7-7222-93B7-E702-33559E59D14E}"/>
          </ac:picMkLst>
        </pc:picChg>
      </pc:sldChg>
      <pc:sldChg chg="modSp mod">
        <pc:chgData name="Debbie Sasko" userId="d33f504f-0fac-45be-bd40-87f9d621eed6" providerId="ADAL" clId="{F20D14F7-9192-4B4E-81D1-3FB9FA20C4C1}" dt="2024-01-24T14:55:38.620" v="6781" actId="5793"/>
        <pc:sldMkLst>
          <pc:docMk/>
          <pc:sldMk cId="0" sldId="347"/>
        </pc:sldMkLst>
        <pc:spChg chg="mod">
          <ac:chgData name="Debbie Sasko" userId="d33f504f-0fac-45be-bd40-87f9d621eed6" providerId="ADAL" clId="{F20D14F7-9192-4B4E-81D1-3FB9FA20C4C1}" dt="2024-01-24T14:55:38.620" v="6781" actId="5793"/>
          <ac:spMkLst>
            <pc:docMk/>
            <pc:sldMk cId="0" sldId="347"/>
            <ac:spMk id="4" creationId="{ED34592E-7D1D-4477-807D-7200E7C82A8F}"/>
          </ac:spMkLst>
        </pc:spChg>
      </pc:sldChg>
      <pc:sldChg chg="add del">
        <pc:chgData name="Debbie Sasko" userId="d33f504f-0fac-45be-bd40-87f9d621eed6" providerId="ADAL" clId="{F20D14F7-9192-4B4E-81D1-3FB9FA20C4C1}" dt="2024-01-17T18:51:21.366" v="579" actId="47"/>
        <pc:sldMkLst>
          <pc:docMk/>
          <pc:sldMk cId="0" sldId="352"/>
        </pc:sldMkLst>
      </pc:sldChg>
      <pc:sldChg chg="modSp mod">
        <pc:chgData name="Debbie Sasko" userId="d33f504f-0fac-45be-bd40-87f9d621eed6" providerId="ADAL" clId="{F20D14F7-9192-4B4E-81D1-3FB9FA20C4C1}" dt="2024-01-22T13:30:11.968" v="6487" actId="20577"/>
        <pc:sldMkLst>
          <pc:docMk/>
          <pc:sldMk cId="0" sldId="356"/>
        </pc:sldMkLst>
        <pc:spChg chg="mod">
          <ac:chgData name="Debbie Sasko" userId="d33f504f-0fac-45be-bd40-87f9d621eed6" providerId="ADAL" clId="{F20D14F7-9192-4B4E-81D1-3FB9FA20C4C1}" dt="2024-01-22T13:30:11.968" v="6487" actId="20577"/>
          <ac:spMkLst>
            <pc:docMk/>
            <pc:sldMk cId="0" sldId="356"/>
            <ac:spMk id="4" creationId="{F1162E68-EF0F-42A4-B672-9A99889C446E}"/>
          </ac:spMkLst>
        </pc:spChg>
      </pc:sldChg>
      <pc:sldChg chg="add del">
        <pc:chgData name="Debbie Sasko" userId="d33f504f-0fac-45be-bd40-87f9d621eed6" providerId="ADAL" clId="{F20D14F7-9192-4B4E-81D1-3FB9FA20C4C1}" dt="2024-01-24T14:20:32.636" v="6491" actId="2696"/>
        <pc:sldMkLst>
          <pc:docMk/>
          <pc:sldMk cId="0" sldId="362"/>
        </pc:sldMkLst>
      </pc:sldChg>
      <pc:sldChg chg="del">
        <pc:chgData name="Debbie Sasko" userId="d33f504f-0fac-45be-bd40-87f9d621eed6" providerId="ADAL" clId="{F20D14F7-9192-4B4E-81D1-3FB9FA20C4C1}" dt="2024-01-19T19:44:48.272" v="6424" actId="2696"/>
        <pc:sldMkLst>
          <pc:docMk/>
          <pc:sldMk cId="0" sldId="364"/>
        </pc:sldMkLst>
      </pc:sldChg>
      <pc:sldChg chg="addSp delSp modSp mod">
        <pc:chgData name="Debbie Sasko" userId="d33f504f-0fac-45be-bd40-87f9d621eed6" providerId="ADAL" clId="{F20D14F7-9192-4B4E-81D1-3FB9FA20C4C1}" dt="2024-01-19T19:46:06.425" v="6433" actId="1076"/>
        <pc:sldMkLst>
          <pc:docMk/>
          <pc:sldMk cId="0" sldId="366"/>
        </pc:sldMkLst>
        <pc:spChg chg="add del mod">
          <ac:chgData name="Debbie Sasko" userId="d33f504f-0fac-45be-bd40-87f9d621eed6" providerId="ADAL" clId="{F20D14F7-9192-4B4E-81D1-3FB9FA20C4C1}" dt="2024-01-19T19:43:29.371" v="6411" actId="21"/>
          <ac:spMkLst>
            <pc:docMk/>
            <pc:sldMk cId="0" sldId="366"/>
            <ac:spMk id="3" creationId="{D0CDD84E-3F91-23E0-1653-20403AFC0E85}"/>
          </ac:spMkLst>
        </pc:spChg>
        <pc:spChg chg="mod">
          <ac:chgData name="Debbie Sasko" userId="d33f504f-0fac-45be-bd40-87f9d621eed6" providerId="ADAL" clId="{F20D14F7-9192-4B4E-81D1-3FB9FA20C4C1}" dt="2024-01-19T19:46:06.425" v="6433" actId="1076"/>
          <ac:spMkLst>
            <pc:docMk/>
            <pc:sldMk cId="0" sldId="366"/>
            <ac:spMk id="4" creationId="{0D1DFBA3-D57A-4479-939F-B99E10C39FA4}"/>
          </ac:spMkLst>
        </pc:spChg>
      </pc:sldChg>
      <pc:sldChg chg="modSp del mod">
        <pc:chgData name="Debbie Sasko" userId="d33f504f-0fac-45be-bd40-87f9d621eed6" providerId="ADAL" clId="{F20D14F7-9192-4B4E-81D1-3FB9FA20C4C1}" dt="2024-01-24T14:31:24.101" v="6519" actId="2696"/>
        <pc:sldMkLst>
          <pc:docMk/>
          <pc:sldMk cId="3700148439" sldId="27329"/>
        </pc:sldMkLst>
        <pc:spChg chg="mod">
          <ac:chgData name="Debbie Sasko" userId="d33f504f-0fac-45be-bd40-87f9d621eed6" providerId="ADAL" clId="{F20D14F7-9192-4B4E-81D1-3FB9FA20C4C1}" dt="2024-01-24T14:30:45.293" v="6517" actId="20577"/>
          <ac:spMkLst>
            <pc:docMk/>
            <pc:sldMk cId="3700148439" sldId="27329"/>
            <ac:spMk id="4" creationId="{6E0F720C-B692-3486-C741-C8A0B3FAA0FA}"/>
          </ac:spMkLst>
        </pc:spChg>
      </pc:sldChg>
      <pc:sldChg chg="del">
        <pc:chgData name="Debbie Sasko" userId="d33f504f-0fac-45be-bd40-87f9d621eed6" providerId="ADAL" clId="{F20D14F7-9192-4B4E-81D1-3FB9FA20C4C1}" dt="2024-01-24T14:57:30.801" v="6782" actId="2696"/>
        <pc:sldMkLst>
          <pc:docMk/>
          <pc:sldMk cId="0" sldId="27331"/>
        </pc:sldMkLst>
      </pc:sldChg>
      <pc:sldChg chg="modSp mod">
        <pc:chgData name="Debbie Sasko" userId="d33f504f-0fac-45be-bd40-87f9d621eed6" providerId="ADAL" clId="{F20D14F7-9192-4B4E-81D1-3FB9FA20C4C1}" dt="2024-01-22T13:29:48.954" v="6479" actId="6549"/>
        <pc:sldMkLst>
          <pc:docMk/>
          <pc:sldMk cId="0" sldId="27333"/>
        </pc:sldMkLst>
        <pc:graphicFrameChg chg="mod modGraphic">
          <ac:chgData name="Debbie Sasko" userId="d33f504f-0fac-45be-bd40-87f9d621eed6" providerId="ADAL" clId="{F20D14F7-9192-4B4E-81D1-3FB9FA20C4C1}" dt="2024-01-22T13:29:48.954" v="6479" actId="6549"/>
          <ac:graphicFrameMkLst>
            <pc:docMk/>
            <pc:sldMk cId="0" sldId="27333"/>
            <ac:graphicFrameMk id="2" creationId="{55A35F93-84AD-4991-AED6-FB2890D81902}"/>
          </ac:graphicFrameMkLst>
        </pc:graphicFrameChg>
      </pc:sldChg>
      <pc:sldChg chg="delSp">
        <pc:chgData name="Debbie Sasko" userId="d33f504f-0fac-45be-bd40-87f9d621eed6" providerId="ADAL" clId="{F20D14F7-9192-4B4E-81D1-3FB9FA20C4C1}" dt="2024-01-23T19:56:43.385" v="6488" actId="478"/>
        <pc:sldMkLst>
          <pc:docMk/>
          <pc:sldMk cId="0" sldId="27334"/>
        </pc:sldMkLst>
        <pc:picChg chg="del">
          <ac:chgData name="Debbie Sasko" userId="d33f504f-0fac-45be-bd40-87f9d621eed6" providerId="ADAL" clId="{F20D14F7-9192-4B4E-81D1-3FB9FA20C4C1}" dt="2024-01-23T19:56:43.385" v="6488" actId="478"/>
          <ac:picMkLst>
            <pc:docMk/>
            <pc:sldMk cId="0" sldId="27334"/>
            <ac:picMk id="7173" creationId="{CC1F44D8-C3E9-6CB0-1DD8-A2CCBEF37666}"/>
          </ac:picMkLst>
        </pc:picChg>
      </pc:sldChg>
      <pc:sldChg chg="addSp delSp modSp new mod">
        <pc:chgData name="Debbie Sasko" userId="d33f504f-0fac-45be-bd40-87f9d621eed6" providerId="ADAL" clId="{F20D14F7-9192-4B4E-81D1-3FB9FA20C4C1}" dt="2024-01-17T19:10:34.478" v="1629"/>
        <pc:sldMkLst>
          <pc:docMk/>
          <pc:sldMk cId="2266450309" sldId="27338"/>
        </pc:sldMkLst>
        <pc:spChg chg="mod">
          <ac:chgData name="Debbie Sasko" userId="d33f504f-0fac-45be-bd40-87f9d621eed6" providerId="ADAL" clId="{F20D14F7-9192-4B4E-81D1-3FB9FA20C4C1}" dt="2024-01-17T18:53:51.487" v="592" actId="14100"/>
          <ac:spMkLst>
            <pc:docMk/>
            <pc:sldMk cId="2266450309" sldId="27338"/>
            <ac:spMk id="2" creationId="{3E11EAD7-3292-68CD-0A97-250A918D877B}"/>
          </ac:spMkLst>
        </pc:spChg>
        <pc:spChg chg="del mod">
          <ac:chgData name="Debbie Sasko" userId="d33f504f-0fac-45be-bd40-87f9d621eed6" providerId="ADAL" clId="{F20D14F7-9192-4B4E-81D1-3FB9FA20C4C1}" dt="2024-01-17T18:36:38.576" v="559" actId="22"/>
          <ac:spMkLst>
            <pc:docMk/>
            <pc:sldMk cId="2266450309" sldId="27338"/>
            <ac:spMk id="3" creationId="{C65C8A0E-C034-75E9-9287-9798E348838F}"/>
          </ac:spMkLst>
        </pc:spChg>
        <pc:spChg chg="add del mod">
          <ac:chgData name="Debbie Sasko" userId="d33f504f-0fac-45be-bd40-87f9d621eed6" providerId="ADAL" clId="{F20D14F7-9192-4B4E-81D1-3FB9FA20C4C1}" dt="2024-01-17T18:46:16.887" v="563" actId="22"/>
          <ac:spMkLst>
            <pc:docMk/>
            <pc:sldMk cId="2266450309" sldId="27338"/>
            <ac:spMk id="8" creationId="{C35757A4-74EA-97AD-78B9-F1B0212BAF8F}"/>
          </ac:spMkLst>
        </pc:spChg>
        <pc:spChg chg="add del mod">
          <ac:chgData name="Debbie Sasko" userId="d33f504f-0fac-45be-bd40-87f9d621eed6" providerId="ADAL" clId="{F20D14F7-9192-4B4E-81D1-3FB9FA20C4C1}" dt="2024-01-17T18:49:02.730" v="572" actId="22"/>
          <ac:spMkLst>
            <pc:docMk/>
            <pc:sldMk cId="2266450309" sldId="27338"/>
            <ac:spMk id="12" creationId="{9605668F-0CA5-D33C-0B1F-F72BCD708B13}"/>
          </ac:spMkLst>
        </pc:spChg>
        <pc:spChg chg="add del mod">
          <ac:chgData name="Debbie Sasko" userId="d33f504f-0fac-45be-bd40-87f9d621eed6" providerId="ADAL" clId="{F20D14F7-9192-4B4E-81D1-3FB9FA20C4C1}" dt="2024-01-17T18:51:10.546" v="576" actId="22"/>
          <ac:spMkLst>
            <pc:docMk/>
            <pc:sldMk cId="2266450309" sldId="27338"/>
            <ac:spMk id="18" creationId="{C49FD6B1-58FD-641B-6FCF-CA417E57B1CD}"/>
          </ac:spMkLst>
        </pc:spChg>
        <pc:spChg chg="add del mod">
          <ac:chgData name="Debbie Sasko" userId="d33f504f-0fac-45be-bd40-87f9d621eed6" providerId="ADAL" clId="{F20D14F7-9192-4B4E-81D1-3FB9FA20C4C1}" dt="2024-01-17T18:51:51.774" v="583" actId="22"/>
          <ac:spMkLst>
            <pc:docMk/>
            <pc:sldMk cId="2266450309" sldId="27338"/>
            <ac:spMk id="22" creationId="{17F8848C-A4C4-C8B7-7429-99029F4F35F1}"/>
          </ac:spMkLst>
        </pc:spChg>
        <pc:spChg chg="add mod">
          <ac:chgData name="Debbie Sasko" userId="d33f504f-0fac-45be-bd40-87f9d621eed6" providerId="ADAL" clId="{F20D14F7-9192-4B4E-81D1-3FB9FA20C4C1}" dt="2024-01-17T19:09:19.058" v="1618" actId="20577"/>
          <ac:spMkLst>
            <pc:docMk/>
            <pc:sldMk cId="2266450309" sldId="27338"/>
            <ac:spMk id="27" creationId="{D6829C86-3F4F-0A8E-304C-2772B996809A}"/>
          </ac:spMkLst>
        </pc:spChg>
        <pc:spChg chg="add del mod">
          <ac:chgData name="Debbie Sasko" userId="d33f504f-0fac-45be-bd40-87f9d621eed6" providerId="ADAL" clId="{F20D14F7-9192-4B4E-81D1-3FB9FA20C4C1}" dt="2024-01-17T19:05:06.682" v="1536" actId="22"/>
          <ac:spMkLst>
            <pc:docMk/>
            <pc:sldMk cId="2266450309" sldId="27338"/>
            <ac:spMk id="29" creationId="{932B1437-38E5-BCDA-FFF8-E721E95705DA}"/>
          </ac:spMkLst>
        </pc:spChg>
        <pc:spChg chg="add mod">
          <ac:chgData name="Debbie Sasko" userId="d33f504f-0fac-45be-bd40-87f9d621eed6" providerId="ADAL" clId="{F20D14F7-9192-4B4E-81D1-3FB9FA20C4C1}" dt="2024-01-17T19:07:11.252" v="1557" actId="113"/>
          <ac:spMkLst>
            <pc:docMk/>
            <pc:sldMk cId="2266450309" sldId="27338"/>
            <ac:spMk id="33" creationId="{6F26FF2F-CF28-B7BD-3E48-935786C79A94}"/>
          </ac:spMkLst>
        </pc:spChg>
        <pc:spChg chg="add mod">
          <ac:chgData name="Debbie Sasko" userId="d33f504f-0fac-45be-bd40-87f9d621eed6" providerId="ADAL" clId="{F20D14F7-9192-4B4E-81D1-3FB9FA20C4C1}" dt="2024-01-17T19:07:38.211" v="1562" actId="20577"/>
          <ac:spMkLst>
            <pc:docMk/>
            <pc:sldMk cId="2266450309" sldId="27338"/>
            <ac:spMk id="34" creationId="{485AB926-5FFC-AFBC-7986-3645580AECEA}"/>
          </ac:spMkLst>
        </pc:spChg>
        <pc:spChg chg="add mod">
          <ac:chgData name="Debbie Sasko" userId="d33f504f-0fac-45be-bd40-87f9d621eed6" providerId="ADAL" clId="{F20D14F7-9192-4B4E-81D1-3FB9FA20C4C1}" dt="2024-01-17T19:09:47.521" v="1625" actId="1076"/>
          <ac:spMkLst>
            <pc:docMk/>
            <pc:sldMk cId="2266450309" sldId="27338"/>
            <ac:spMk id="35" creationId="{BCD55BB2-37CE-42B0-904B-191D037329C1}"/>
          </ac:spMkLst>
        </pc:spChg>
        <pc:spChg chg="add mod">
          <ac:chgData name="Debbie Sasko" userId="d33f504f-0fac-45be-bd40-87f9d621eed6" providerId="ADAL" clId="{F20D14F7-9192-4B4E-81D1-3FB9FA20C4C1}" dt="2024-01-17T19:09:49.492" v="1626" actId="1076"/>
          <ac:spMkLst>
            <pc:docMk/>
            <pc:sldMk cId="2266450309" sldId="27338"/>
            <ac:spMk id="36" creationId="{92517342-A079-2BA5-D2DB-1E77BF85879B}"/>
          </ac:spMkLst>
        </pc:spChg>
        <pc:spChg chg="add mod">
          <ac:chgData name="Debbie Sasko" userId="d33f504f-0fac-45be-bd40-87f9d621eed6" providerId="ADAL" clId="{F20D14F7-9192-4B4E-81D1-3FB9FA20C4C1}" dt="2024-01-17T19:08:17.730" v="1574" actId="20577"/>
          <ac:spMkLst>
            <pc:docMk/>
            <pc:sldMk cId="2266450309" sldId="27338"/>
            <ac:spMk id="37" creationId="{548BBBA0-4A1A-72AE-F2ED-DC79A74F3235}"/>
          </ac:spMkLst>
        </pc:spChg>
        <pc:spChg chg="add mod">
          <ac:chgData name="Debbie Sasko" userId="d33f504f-0fac-45be-bd40-87f9d621eed6" providerId="ADAL" clId="{F20D14F7-9192-4B4E-81D1-3FB9FA20C4C1}" dt="2024-01-17T19:08:36.305" v="1578" actId="20577"/>
          <ac:spMkLst>
            <pc:docMk/>
            <pc:sldMk cId="2266450309" sldId="27338"/>
            <ac:spMk id="38" creationId="{A9AE4B7B-7F06-436F-2282-FDFE69C05550}"/>
          </ac:spMkLst>
        </pc:spChg>
        <pc:spChg chg="add mod">
          <ac:chgData name="Debbie Sasko" userId="d33f504f-0fac-45be-bd40-87f9d621eed6" providerId="ADAL" clId="{F20D14F7-9192-4B4E-81D1-3FB9FA20C4C1}" dt="2024-01-17T19:09:59.478" v="1628" actId="1076"/>
          <ac:spMkLst>
            <pc:docMk/>
            <pc:sldMk cId="2266450309" sldId="27338"/>
            <ac:spMk id="39" creationId="{C06965E3-185D-37BD-21E6-83ABD5DFA31B}"/>
          </ac:spMkLst>
        </pc:spChg>
        <pc:spChg chg="add mod">
          <ac:chgData name="Debbie Sasko" userId="d33f504f-0fac-45be-bd40-87f9d621eed6" providerId="ADAL" clId="{F20D14F7-9192-4B4E-81D1-3FB9FA20C4C1}" dt="2024-01-17T19:09:51.674" v="1627" actId="1076"/>
          <ac:spMkLst>
            <pc:docMk/>
            <pc:sldMk cId="2266450309" sldId="27338"/>
            <ac:spMk id="40" creationId="{8BE7AB27-4D95-17C8-2183-42E0643A1B2B}"/>
          </ac:spMkLst>
        </pc:spChg>
        <pc:spChg chg="add mod">
          <ac:chgData name="Debbie Sasko" userId="d33f504f-0fac-45be-bd40-87f9d621eed6" providerId="ADAL" clId="{F20D14F7-9192-4B4E-81D1-3FB9FA20C4C1}" dt="2024-01-17T19:09:32.801" v="1622" actId="20577"/>
          <ac:spMkLst>
            <pc:docMk/>
            <pc:sldMk cId="2266450309" sldId="27338"/>
            <ac:spMk id="41" creationId="{F18B429C-EB2D-A209-FCF6-31F4D4D153F9}"/>
          </ac:spMkLst>
        </pc:spChg>
        <pc:spChg chg="del">
          <ac:chgData name="Debbie Sasko" userId="d33f504f-0fac-45be-bd40-87f9d621eed6" providerId="ADAL" clId="{F20D14F7-9192-4B4E-81D1-3FB9FA20C4C1}" dt="2024-01-17T19:10:34.478" v="1629"/>
          <ac:spMkLst>
            <pc:docMk/>
            <pc:sldMk cId="2266450309" sldId="27338"/>
            <ac:spMk id="42" creationId="{58EE286F-2B86-5770-DB88-EE6E98EBA4D6}"/>
          </ac:spMkLst>
        </pc:spChg>
        <pc:picChg chg="add del mod ord">
          <ac:chgData name="Debbie Sasko" userId="d33f504f-0fac-45be-bd40-87f9d621eed6" providerId="ADAL" clId="{F20D14F7-9192-4B4E-81D1-3FB9FA20C4C1}" dt="2024-01-17T18:36:47.149" v="561" actId="21"/>
          <ac:picMkLst>
            <pc:docMk/>
            <pc:sldMk cId="2266450309" sldId="27338"/>
            <ac:picMk id="6" creationId="{417458A0-E691-A60F-FE99-52DBF275C1F5}"/>
          </ac:picMkLst>
        </pc:picChg>
        <pc:picChg chg="add del mod ord">
          <ac:chgData name="Debbie Sasko" userId="d33f504f-0fac-45be-bd40-87f9d621eed6" providerId="ADAL" clId="{F20D14F7-9192-4B4E-81D1-3FB9FA20C4C1}" dt="2024-01-17T18:47:03.169" v="566" actId="478"/>
          <ac:picMkLst>
            <pc:docMk/>
            <pc:sldMk cId="2266450309" sldId="27338"/>
            <ac:picMk id="10" creationId="{08B22367-CF6D-B944-93C3-E5720C4CCBAB}"/>
          </ac:picMkLst>
        </pc:picChg>
        <pc:picChg chg="add del mod">
          <ac:chgData name="Debbie Sasko" userId="d33f504f-0fac-45be-bd40-87f9d621eed6" providerId="ADAL" clId="{F20D14F7-9192-4B4E-81D1-3FB9FA20C4C1}" dt="2024-01-17T18:48:58.978" v="570" actId="478"/>
          <ac:picMkLst>
            <pc:docMk/>
            <pc:sldMk cId="2266450309" sldId="27338"/>
            <ac:picMk id="14" creationId="{5AADE34C-C708-B2FE-EDAC-FB24341203C3}"/>
          </ac:picMkLst>
        </pc:picChg>
        <pc:picChg chg="add del mod ord">
          <ac:chgData name="Debbie Sasko" userId="d33f504f-0fac-45be-bd40-87f9d621eed6" providerId="ADAL" clId="{F20D14F7-9192-4B4E-81D1-3FB9FA20C4C1}" dt="2024-01-17T18:50:51.570" v="574" actId="478"/>
          <ac:picMkLst>
            <pc:docMk/>
            <pc:sldMk cId="2266450309" sldId="27338"/>
            <ac:picMk id="16" creationId="{84FDE4E8-5A9B-8D58-A482-4D276945C8D3}"/>
          </ac:picMkLst>
        </pc:picChg>
        <pc:picChg chg="add del mod ord">
          <ac:chgData name="Debbie Sasko" userId="d33f504f-0fac-45be-bd40-87f9d621eed6" providerId="ADAL" clId="{F20D14F7-9192-4B4E-81D1-3FB9FA20C4C1}" dt="2024-01-17T18:51:28.132" v="581" actId="478"/>
          <ac:picMkLst>
            <pc:docMk/>
            <pc:sldMk cId="2266450309" sldId="27338"/>
            <ac:picMk id="20" creationId="{D0C361AF-B1BF-112E-B2C0-3EA7C6F3A0CC}"/>
          </ac:picMkLst>
        </pc:picChg>
        <pc:picChg chg="add del mod ord modCrop">
          <ac:chgData name="Debbie Sasko" userId="d33f504f-0fac-45be-bd40-87f9d621eed6" providerId="ADAL" clId="{F20D14F7-9192-4B4E-81D1-3FB9FA20C4C1}" dt="2024-01-17T19:04:46.724" v="1535" actId="478"/>
          <ac:picMkLst>
            <pc:docMk/>
            <pc:sldMk cId="2266450309" sldId="27338"/>
            <ac:picMk id="24" creationId="{662C4216-3CF3-9211-5B5B-B48399CF2B8E}"/>
          </ac:picMkLst>
        </pc:picChg>
        <pc:picChg chg="add del mod">
          <ac:chgData name="Debbie Sasko" userId="d33f504f-0fac-45be-bd40-87f9d621eed6" providerId="ADAL" clId="{F20D14F7-9192-4B4E-81D1-3FB9FA20C4C1}" dt="2024-01-17T19:06:01.697" v="1548" actId="478"/>
          <ac:picMkLst>
            <pc:docMk/>
            <pc:sldMk cId="2266450309" sldId="27338"/>
            <ac:picMk id="26" creationId="{DBAA441D-7E1E-86EE-F3DC-E21166A32557}"/>
          </ac:picMkLst>
        </pc:picChg>
        <pc:picChg chg="add mod ord">
          <ac:chgData name="Debbie Sasko" userId="d33f504f-0fac-45be-bd40-87f9d621eed6" providerId="ADAL" clId="{F20D14F7-9192-4B4E-81D1-3FB9FA20C4C1}" dt="2024-01-17T19:09:42.511" v="1624" actId="1076"/>
          <ac:picMkLst>
            <pc:docMk/>
            <pc:sldMk cId="2266450309" sldId="27338"/>
            <ac:picMk id="31" creationId="{DDC49B37-D234-EEA2-BB9B-7F1A6BFD4461}"/>
          </ac:picMkLst>
        </pc:picChg>
        <pc:picChg chg="add mod">
          <ac:chgData name="Debbie Sasko" userId="d33f504f-0fac-45be-bd40-87f9d621eed6" providerId="ADAL" clId="{F20D14F7-9192-4B4E-81D1-3FB9FA20C4C1}" dt="2024-01-17T19:06:10.467" v="1550" actId="1076"/>
          <ac:picMkLst>
            <pc:docMk/>
            <pc:sldMk cId="2266450309" sldId="27338"/>
            <ac:picMk id="32" creationId="{1D5FA458-4438-3806-B849-2C3D63DB57FF}"/>
          </ac:picMkLst>
        </pc:picChg>
      </pc:sldChg>
      <pc:sldChg chg="modSp del mod">
        <pc:chgData name="Debbie Sasko" userId="d33f504f-0fac-45be-bd40-87f9d621eed6" providerId="ADAL" clId="{F20D14F7-9192-4B4E-81D1-3FB9FA20C4C1}" dt="2024-01-17T16:25:39.099" v="503" actId="2696"/>
        <pc:sldMkLst>
          <pc:docMk/>
          <pc:sldMk cId="3866484273" sldId="27338"/>
        </pc:sldMkLst>
        <pc:spChg chg="mod">
          <ac:chgData name="Debbie Sasko" userId="d33f504f-0fac-45be-bd40-87f9d621eed6" providerId="ADAL" clId="{F20D14F7-9192-4B4E-81D1-3FB9FA20C4C1}" dt="2024-01-17T16:25:19.133" v="502" actId="20577"/>
          <ac:spMkLst>
            <pc:docMk/>
            <pc:sldMk cId="3866484273" sldId="27338"/>
            <ac:spMk id="2" creationId="{CB17A948-F9A4-C2F1-FF00-22671DA5D5EA}"/>
          </ac:spMkLst>
        </pc:spChg>
        <pc:graphicFrameChg chg="mod modGraphic">
          <ac:chgData name="Debbie Sasko" userId="d33f504f-0fac-45be-bd40-87f9d621eed6" providerId="ADAL" clId="{F20D14F7-9192-4B4E-81D1-3FB9FA20C4C1}" dt="2024-01-17T16:24:34.446" v="494" actId="14734"/>
          <ac:graphicFrameMkLst>
            <pc:docMk/>
            <pc:sldMk cId="3866484273" sldId="27338"/>
            <ac:graphicFrameMk id="5" creationId="{4AF88603-B08E-D193-1082-AAEEB7587A70}"/>
          </ac:graphicFrameMkLst>
        </pc:graphicFrameChg>
      </pc:sldChg>
      <pc:sldChg chg="del">
        <pc:chgData name="Debbie Sasko" userId="d33f504f-0fac-45be-bd40-87f9d621eed6" providerId="ADAL" clId="{F20D14F7-9192-4B4E-81D1-3FB9FA20C4C1}" dt="2024-01-17T16:25:13.999" v="495" actId="2696"/>
        <pc:sldMkLst>
          <pc:docMk/>
          <pc:sldMk cId="526544901" sldId="27339"/>
        </pc:sldMkLst>
      </pc:sldChg>
      <pc:sldChg chg="addSp delSp modSp mod">
        <pc:chgData name="Debbie Sasko" userId="d33f504f-0fac-45be-bd40-87f9d621eed6" providerId="ADAL" clId="{F20D14F7-9192-4B4E-81D1-3FB9FA20C4C1}" dt="2024-01-19T14:57:21.975" v="3703" actId="207"/>
        <pc:sldMkLst>
          <pc:docMk/>
          <pc:sldMk cId="3030697839" sldId="27339"/>
        </pc:sldMkLst>
        <pc:spChg chg="mod">
          <ac:chgData name="Debbie Sasko" userId="d33f504f-0fac-45be-bd40-87f9d621eed6" providerId="ADAL" clId="{F20D14F7-9192-4B4E-81D1-3FB9FA20C4C1}" dt="2024-01-17T19:13:18.121" v="1844" actId="20577"/>
          <ac:spMkLst>
            <pc:docMk/>
            <pc:sldMk cId="3030697839" sldId="27339"/>
            <ac:spMk id="2" creationId="{3E11EAD7-3292-68CD-0A97-250A918D877B}"/>
          </ac:spMkLst>
        </pc:spChg>
        <pc:spChg chg="add del mod">
          <ac:chgData name="Debbie Sasko" userId="d33f504f-0fac-45be-bd40-87f9d621eed6" providerId="ADAL" clId="{F20D14F7-9192-4B4E-81D1-3FB9FA20C4C1}" dt="2024-01-17T20:38:57.323" v="3022" actId="21"/>
          <ac:spMkLst>
            <pc:docMk/>
            <pc:sldMk cId="3030697839" sldId="27339"/>
            <ac:spMk id="5" creationId="{BAC1821E-3A7B-F5F8-04FD-A003CF8716C5}"/>
          </ac:spMkLst>
        </pc:spChg>
        <pc:spChg chg="add mod">
          <ac:chgData name="Debbie Sasko" userId="d33f504f-0fac-45be-bd40-87f9d621eed6" providerId="ADAL" clId="{F20D14F7-9192-4B4E-81D1-3FB9FA20C4C1}" dt="2024-01-19T14:57:21.975" v="3703" actId="207"/>
          <ac:spMkLst>
            <pc:docMk/>
            <pc:sldMk cId="3030697839" sldId="27339"/>
            <ac:spMk id="10" creationId="{97DF86BE-E68E-E810-F76C-376E32F7E2ED}"/>
          </ac:spMkLst>
        </pc:spChg>
        <pc:spChg chg="add mod">
          <ac:chgData name="Debbie Sasko" userId="d33f504f-0fac-45be-bd40-87f9d621eed6" providerId="ADAL" clId="{F20D14F7-9192-4B4E-81D1-3FB9FA20C4C1}" dt="2024-01-17T20:54:56.633" v="3550" actId="20577"/>
          <ac:spMkLst>
            <pc:docMk/>
            <pc:sldMk cId="3030697839" sldId="27339"/>
            <ac:spMk id="15" creationId="{71A951E3-12F4-F45C-6824-6198DCB3A4F9}"/>
          </ac:spMkLst>
        </pc:spChg>
        <pc:spChg chg="add mod">
          <ac:chgData name="Debbie Sasko" userId="d33f504f-0fac-45be-bd40-87f9d621eed6" providerId="ADAL" clId="{F20D14F7-9192-4B4E-81D1-3FB9FA20C4C1}" dt="2024-01-17T20:56:45.039" v="3702" actId="1076"/>
          <ac:spMkLst>
            <pc:docMk/>
            <pc:sldMk cId="3030697839" sldId="27339"/>
            <ac:spMk id="18" creationId="{D3FF88C9-2135-D66E-9635-45CD2BD366C7}"/>
          </ac:spMkLst>
        </pc:spChg>
        <pc:spChg chg="mod">
          <ac:chgData name="Debbie Sasko" userId="d33f504f-0fac-45be-bd40-87f9d621eed6" providerId="ADAL" clId="{F20D14F7-9192-4B4E-81D1-3FB9FA20C4C1}" dt="2024-01-17T20:39:57.303" v="3096" actId="20577"/>
          <ac:spMkLst>
            <pc:docMk/>
            <pc:sldMk cId="3030697839" sldId="27339"/>
            <ac:spMk id="27" creationId="{D6829C86-3F4F-0A8E-304C-2772B996809A}"/>
          </ac:spMkLst>
        </pc:spChg>
        <pc:spChg chg="del">
          <ac:chgData name="Debbie Sasko" userId="d33f504f-0fac-45be-bd40-87f9d621eed6" providerId="ADAL" clId="{F20D14F7-9192-4B4E-81D1-3FB9FA20C4C1}" dt="2024-01-17T20:38:42.898" v="3020" actId="478"/>
          <ac:spMkLst>
            <pc:docMk/>
            <pc:sldMk cId="3030697839" sldId="27339"/>
            <ac:spMk id="33" creationId="{6F26FF2F-CF28-B7BD-3E48-935786C79A94}"/>
          </ac:spMkLst>
        </pc:spChg>
        <pc:spChg chg="del">
          <ac:chgData name="Debbie Sasko" userId="d33f504f-0fac-45be-bd40-87f9d621eed6" providerId="ADAL" clId="{F20D14F7-9192-4B4E-81D1-3FB9FA20C4C1}" dt="2024-01-17T20:38:44.274" v="3021" actId="478"/>
          <ac:spMkLst>
            <pc:docMk/>
            <pc:sldMk cId="3030697839" sldId="27339"/>
            <ac:spMk id="34" creationId="{485AB926-5FFC-AFBC-7986-3645580AECEA}"/>
          </ac:spMkLst>
        </pc:spChg>
        <pc:spChg chg="del">
          <ac:chgData name="Debbie Sasko" userId="d33f504f-0fac-45be-bd40-87f9d621eed6" providerId="ADAL" clId="{F20D14F7-9192-4B4E-81D1-3FB9FA20C4C1}" dt="2024-01-17T20:39:03.584" v="3023" actId="21"/>
          <ac:spMkLst>
            <pc:docMk/>
            <pc:sldMk cId="3030697839" sldId="27339"/>
            <ac:spMk id="35" creationId="{BCD55BB2-37CE-42B0-904B-191D037329C1}"/>
          </ac:spMkLst>
        </pc:spChg>
        <pc:spChg chg="del">
          <ac:chgData name="Debbie Sasko" userId="d33f504f-0fac-45be-bd40-87f9d621eed6" providerId="ADAL" clId="{F20D14F7-9192-4B4E-81D1-3FB9FA20C4C1}" dt="2024-01-17T20:39:30.022" v="3029" actId="21"/>
          <ac:spMkLst>
            <pc:docMk/>
            <pc:sldMk cId="3030697839" sldId="27339"/>
            <ac:spMk id="36" creationId="{92517342-A079-2BA5-D2DB-1E77BF85879B}"/>
          </ac:spMkLst>
        </pc:spChg>
        <pc:spChg chg="del">
          <ac:chgData name="Debbie Sasko" userId="d33f504f-0fac-45be-bd40-87f9d621eed6" providerId="ADAL" clId="{F20D14F7-9192-4B4E-81D1-3FB9FA20C4C1}" dt="2024-01-17T20:39:27.192" v="3028" actId="21"/>
          <ac:spMkLst>
            <pc:docMk/>
            <pc:sldMk cId="3030697839" sldId="27339"/>
            <ac:spMk id="37" creationId="{548BBBA0-4A1A-72AE-F2ED-DC79A74F3235}"/>
          </ac:spMkLst>
        </pc:spChg>
        <pc:spChg chg="del">
          <ac:chgData name="Debbie Sasko" userId="d33f504f-0fac-45be-bd40-87f9d621eed6" providerId="ADAL" clId="{F20D14F7-9192-4B4E-81D1-3FB9FA20C4C1}" dt="2024-01-17T20:39:17.940" v="3025" actId="21"/>
          <ac:spMkLst>
            <pc:docMk/>
            <pc:sldMk cId="3030697839" sldId="27339"/>
            <ac:spMk id="38" creationId="{A9AE4B7B-7F06-436F-2282-FDFE69C05550}"/>
          </ac:spMkLst>
        </pc:spChg>
        <pc:spChg chg="del">
          <ac:chgData name="Debbie Sasko" userId="d33f504f-0fac-45be-bd40-87f9d621eed6" providerId="ADAL" clId="{F20D14F7-9192-4B4E-81D1-3FB9FA20C4C1}" dt="2024-01-17T20:39:21.444" v="3026" actId="21"/>
          <ac:spMkLst>
            <pc:docMk/>
            <pc:sldMk cId="3030697839" sldId="27339"/>
            <ac:spMk id="39" creationId="{C06965E3-185D-37BD-21E6-83ABD5DFA31B}"/>
          </ac:spMkLst>
        </pc:spChg>
        <pc:spChg chg="del">
          <ac:chgData name="Debbie Sasko" userId="d33f504f-0fac-45be-bd40-87f9d621eed6" providerId="ADAL" clId="{F20D14F7-9192-4B4E-81D1-3FB9FA20C4C1}" dt="2024-01-17T20:39:10.129" v="3024" actId="21"/>
          <ac:spMkLst>
            <pc:docMk/>
            <pc:sldMk cId="3030697839" sldId="27339"/>
            <ac:spMk id="40" creationId="{8BE7AB27-4D95-17C8-2183-42E0643A1B2B}"/>
          </ac:spMkLst>
        </pc:spChg>
        <pc:spChg chg="del">
          <ac:chgData name="Debbie Sasko" userId="d33f504f-0fac-45be-bd40-87f9d621eed6" providerId="ADAL" clId="{F20D14F7-9192-4B4E-81D1-3FB9FA20C4C1}" dt="2024-01-17T20:39:24.464" v="3027" actId="21"/>
          <ac:spMkLst>
            <pc:docMk/>
            <pc:sldMk cId="3030697839" sldId="27339"/>
            <ac:spMk id="41" creationId="{F18B429C-EB2D-A209-FCF6-31F4D4D153F9}"/>
          </ac:spMkLst>
        </pc:spChg>
        <pc:picChg chg="add mod">
          <ac:chgData name="Debbie Sasko" userId="d33f504f-0fac-45be-bd40-87f9d621eed6" providerId="ADAL" clId="{F20D14F7-9192-4B4E-81D1-3FB9FA20C4C1}" dt="2024-01-17T20:47:23.149" v="3195" actId="1076"/>
          <ac:picMkLst>
            <pc:docMk/>
            <pc:sldMk cId="3030697839" sldId="27339"/>
            <ac:picMk id="7" creationId="{58DAC94B-2F01-0048-7E73-A9D32350ADF0}"/>
          </ac:picMkLst>
        </pc:picChg>
        <pc:picChg chg="add mod">
          <ac:chgData name="Debbie Sasko" userId="d33f504f-0fac-45be-bd40-87f9d621eed6" providerId="ADAL" clId="{F20D14F7-9192-4B4E-81D1-3FB9FA20C4C1}" dt="2024-01-17T20:41:10.397" v="3103" actId="1076"/>
          <ac:picMkLst>
            <pc:docMk/>
            <pc:sldMk cId="3030697839" sldId="27339"/>
            <ac:picMk id="9" creationId="{6C5632CF-CE73-348C-B8CC-A6EADE31BCFC}"/>
          </ac:picMkLst>
        </pc:picChg>
        <pc:picChg chg="del">
          <ac:chgData name="Debbie Sasko" userId="d33f504f-0fac-45be-bd40-87f9d621eed6" providerId="ADAL" clId="{F20D14F7-9192-4B4E-81D1-3FB9FA20C4C1}" dt="2024-01-17T20:38:39.190" v="3019" actId="478"/>
          <ac:picMkLst>
            <pc:docMk/>
            <pc:sldMk cId="3030697839" sldId="27339"/>
            <ac:picMk id="31" creationId="{DDC49B37-D234-EEA2-BB9B-7F1A6BFD4461}"/>
          </ac:picMkLst>
        </pc:picChg>
        <pc:picChg chg="del">
          <ac:chgData name="Debbie Sasko" userId="d33f504f-0fac-45be-bd40-87f9d621eed6" providerId="ADAL" clId="{F20D14F7-9192-4B4E-81D1-3FB9FA20C4C1}" dt="2024-01-17T20:39:34.303" v="3030" actId="21"/>
          <ac:picMkLst>
            <pc:docMk/>
            <pc:sldMk cId="3030697839" sldId="27339"/>
            <ac:picMk id="32" creationId="{1D5FA458-4438-3806-B849-2C3D63DB57FF}"/>
          </ac:picMkLst>
        </pc:picChg>
        <pc:cxnChg chg="add mod">
          <ac:chgData name="Debbie Sasko" userId="d33f504f-0fac-45be-bd40-87f9d621eed6" providerId="ADAL" clId="{F20D14F7-9192-4B4E-81D1-3FB9FA20C4C1}" dt="2024-01-17T20:50:56.394" v="3212" actId="692"/>
          <ac:cxnSpMkLst>
            <pc:docMk/>
            <pc:sldMk cId="3030697839" sldId="27339"/>
            <ac:cxnSpMk id="12" creationId="{9B2F3E91-4086-38B4-ED70-3B2C51C38D4A}"/>
          </ac:cxnSpMkLst>
        </pc:cxnChg>
        <pc:cxnChg chg="add mod">
          <ac:chgData name="Debbie Sasko" userId="d33f504f-0fac-45be-bd40-87f9d621eed6" providerId="ADAL" clId="{F20D14F7-9192-4B4E-81D1-3FB9FA20C4C1}" dt="2024-01-17T20:50:46.699" v="3205" actId="692"/>
          <ac:cxnSpMkLst>
            <pc:docMk/>
            <pc:sldMk cId="3030697839" sldId="27339"/>
            <ac:cxnSpMk id="14" creationId="{5B5F8D57-A6CB-36EE-ABA1-93839CAB72A6}"/>
          </ac:cxnSpMkLst>
        </pc:cxnChg>
        <pc:cxnChg chg="add mod">
          <ac:chgData name="Debbie Sasko" userId="d33f504f-0fac-45be-bd40-87f9d621eed6" providerId="ADAL" clId="{F20D14F7-9192-4B4E-81D1-3FB9FA20C4C1}" dt="2024-01-17T20:53:38.361" v="3462" actId="692"/>
          <ac:cxnSpMkLst>
            <pc:docMk/>
            <pc:sldMk cId="3030697839" sldId="27339"/>
            <ac:cxnSpMk id="17" creationId="{63FE6DDB-EBF5-220F-5534-965F363B038A}"/>
          </ac:cxnSpMkLst>
        </pc:cxnChg>
      </pc:sldChg>
      <pc:sldChg chg="addSp delSp modSp mod">
        <pc:chgData name="Debbie Sasko" userId="d33f504f-0fac-45be-bd40-87f9d621eed6" providerId="ADAL" clId="{F20D14F7-9192-4B4E-81D1-3FB9FA20C4C1}" dt="2024-01-19T19:37:09.326" v="6390" actId="14100"/>
        <pc:sldMkLst>
          <pc:docMk/>
          <pc:sldMk cId="444164911" sldId="27340"/>
        </pc:sldMkLst>
        <pc:spChg chg="mod">
          <ac:chgData name="Debbie Sasko" userId="d33f504f-0fac-45be-bd40-87f9d621eed6" providerId="ADAL" clId="{F20D14F7-9192-4B4E-81D1-3FB9FA20C4C1}" dt="2024-01-19T18:56:38.139" v="4464" actId="1076"/>
          <ac:spMkLst>
            <pc:docMk/>
            <pc:sldMk cId="444164911" sldId="27340"/>
            <ac:spMk id="2" creationId="{3E11EAD7-3292-68CD-0A97-250A918D877B}"/>
          </ac:spMkLst>
        </pc:spChg>
        <pc:spChg chg="add del mod">
          <ac:chgData name="Debbie Sasko" userId="d33f504f-0fac-45be-bd40-87f9d621eed6" providerId="ADAL" clId="{F20D14F7-9192-4B4E-81D1-3FB9FA20C4C1}" dt="2024-01-19T18:53:18.278" v="4455" actId="21"/>
          <ac:spMkLst>
            <pc:docMk/>
            <pc:sldMk cId="444164911" sldId="27340"/>
            <ac:spMk id="5" creationId="{2CF6E952-3E4E-1DD6-7D80-124F422046D1}"/>
          </ac:spMkLst>
        </pc:spChg>
        <pc:spChg chg="add del mod">
          <ac:chgData name="Debbie Sasko" userId="d33f504f-0fac-45be-bd40-87f9d621eed6" providerId="ADAL" clId="{F20D14F7-9192-4B4E-81D1-3FB9FA20C4C1}" dt="2024-01-19T19:02:40.421" v="4916"/>
          <ac:spMkLst>
            <pc:docMk/>
            <pc:sldMk cId="444164911" sldId="27340"/>
            <ac:spMk id="10" creationId="{D6CC8EFD-FAAB-71FB-2A26-6B1E684F25D3}"/>
          </ac:spMkLst>
        </pc:spChg>
        <pc:spChg chg="add mod">
          <ac:chgData name="Debbie Sasko" userId="d33f504f-0fac-45be-bd40-87f9d621eed6" providerId="ADAL" clId="{F20D14F7-9192-4B4E-81D1-3FB9FA20C4C1}" dt="2024-01-19T19:37:09.326" v="6390" actId="14100"/>
          <ac:spMkLst>
            <pc:docMk/>
            <pc:sldMk cId="444164911" sldId="27340"/>
            <ac:spMk id="11" creationId="{00761BB2-08CE-3FA5-9A49-92AC2CCAC4CB}"/>
          </ac:spMkLst>
        </pc:spChg>
        <pc:spChg chg="del mod">
          <ac:chgData name="Debbie Sasko" userId="d33f504f-0fac-45be-bd40-87f9d621eed6" providerId="ADAL" clId="{F20D14F7-9192-4B4E-81D1-3FB9FA20C4C1}" dt="2024-01-19T14:58:02.118" v="3706"/>
          <ac:spMkLst>
            <pc:docMk/>
            <pc:sldMk cId="444164911" sldId="27340"/>
            <ac:spMk id="27" creationId="{D6829C86-3F4F-0A8E-304C-2772B996809A}"/>
          </ac:spMkLst>
        </pc:spChg>
        <pc:spChg chg="del">
          <ac:chgData name="Debbie Sasko" userId="d33f504f-0fac-45be-bd40-87f9d621eed6" providerId="ADAL" clId="{F20D14F7-9192-4B4E-81D1-3FB9FA20C4C1}" dt="2024-01-19T18:52:57.581" v="4453" actId="478"/>
          <ac:spMkLst>
            <pc:docMk/>
            <pc:sldMk cId="444164911" sldId="27340"/>
            <ac:spMk id="33" creationId="{6F26FF2F-CF28-B7BD-3E48-935786C79A94}"/>
          </ac:spMkLst>
        </pc:spChg>
        <pc:spChg chg="del">
          <ac:chgData name="Debbie Sasko" userId="d33f504f-0fac-45be-bd40-87f9d621eed6" providerId="ADAL" clId="{F20D14F7-9192-4B4E-81D1-3FB9FA20C4C1}" dt="2024-01-19T18:53:04.414" v="4454" actId="478"/>
          <ac:spMkLst>
            <pc:docMk/>
            <pc:sldMk cId="444164911" sldId="27340"/>
            <ac:spMk id="34" creationId="{485AB926-5FFC-AFBC-7986-3645580AECEA}"/>
          </ac:spMkLst>
        </pc:spChg>
        <pc:spChg chg="del">
          <ac:chgData name="Debbie Sasko" userId="d33f504f-0fac-45be-bd40-87f9d621eed6" providerId="ADAL" clId="{F20D14F7-9192-4B4E-81D1-3FB9FA20C4C1}" dt="2024-01-19T18:53:21.017" v="4456" actId="478"/>
          <ac:spMkLst>
            <pc:docMk/>
            <pc:sldMk cId="444164911" sldId="27340"/>
            <ac:spMk id="35" creationId="{BCD55BB2-37CE-42B0-904B-191D037329C1}"/>
          </ac:spMkLst>
        </pc:spChg>
        <pc:spChg chg="del">
          <ac:chgData name="Debbie Sasko" userId="d33f504f-0fac-45be-bd40-87f9d621eed6" providerId="ADAL" clId="{F20D14F7-9192-4B4E-81D1-3FB9FA20C4C1}" dt="2024-01-19T18:53:28.184" v="4457" actId="21"/>
          <ac:spMkLst>
            <pc:docMk/>
            <pc:sldMk cId="444164911" sldId="27340"/>
            <ac:spMk id="36" creationId="{92517342-A079-2BA5-D2DB-1E77BF85879B}"/>
          </ac:spMkLst>
        </pc:spChg>
        <pc:spChg chg="del">
          <ac:chgData name="Debbie Sasko" userId="d33f504f-0fac-45be-bd40-87f9d621eed6" providerId="ADAL" clId="{F20D14F7-9192-4B4E-81D1-3FB9FA20C4C1}" dt="2024-01-19T18:53:44.798" v="4458" actId="21"/>
          <ac:spMkLst>
            <pc:docMk/>
            <pc:sldMk cId="444164911" sldId="27340"/>
            <ac:spMk id="37" creationId="{548BBBA0-4A1A-72AE-F2ED-DC79A74F3235}"/>
          </ac:spMkLst>
        </pc:spChg>
        <pc:spChg chg="del">
          <ac:chgData name="Debbie Sasko" userId="d33f504f-0fac-45be-bd40-87f9d621eed6" providerId="ADAL" clId="{F20D14F7-9192-4B4E-81D1-3FB9FA20C4C1}" dt="2024-01-19T18:53:51.993" v="4460" actId="21"/>
          <ac:spMkLst>
            <pc:docMk/>
            <pc:sldMk cId="444164911" sldId="27340"/>
            <ac:spMk id="38" creationId="{A9AE4B7B-7F06-436F-2282-FDFE69C05550}"/>
          </ac:spMkLst>
        </pc:spChg>
        <pc:spChg chg="del">
          <ac:chgData name="Debbie Sasko" userId="d33f504f-0fac-45be-bd40-87f9d621eed6" providerId="ADAL" clId="{F20D14F7-9192-4B4E-81D1-3FB9FA20C4C1}" dt="2024-01-19T18:53:55.157" v="4461" actId="21"/>
          <ac:spMkLst>
            <pc:docMk/>
            <pc:sldMk cId="444164911" sldId="27340"/>
            <ac:spMk id="39" creationId="{C06965E3-185D-37BD-21E6-83ABD5DFA31B}"/>
          </ac:spMkLst>
        </pc:spChg>
        <pc:spChg chg="del">
          <ac:chgData name="Debbie Sasko" userId="d33f504f-0fac-45be-bd40-87f9d621eed6" providerId="ADAL" clId="{F20D14F7-9192-4B4E-81D1-3FB9FA20C4C1}" dt="2024-01-19T18:53:48.591" v="4459" actId="21"/>
          <ac:spMkLst>
            <pc:docMk/>
            <pc:sldMk cId="444164911" sldId="27340"/>
            <ac:spMk id="40" creationId="{8BE7AB27-4D95-17C8-2183-42E0643A1B2B}"/>
          </ac:spMkLst>
        </pc:spChg>
        <pc:spChg chg="del">
          <ac:chgData name="Debbie Sasko" userId="d33f504f-0fac-45be-bd40-87f9d621eed6" providerId="ADAL" clId="{F20D14F7-9192-4B4E-81D1-3FB9FA20C4C1}" dt="2024-01-19T18:53:58.372" v="4462" actId="21"/>
          <ac:spMkLst>
            <pc:docMk/>
            <pc:sldMk cId="444164911" sldId="27340"/>
            <ac:spMk id="41" creationId="{F18B429C-EB2D-A209-FCF6-31F4D4D153F9}"/>
          </ac:spMkLst>
        </pc:spChg>
        <pc:picChg chg="add mod">
          <ac:chgData name="Debbie Sasko" userId="d33f504f-0fac-45be-bd40-87f9d621eed6" providerId="ADAL" clId="{F20D14F7-9192-4B4E-81D1-3FB9FA20C4C1}" dt="2024-01-19T18:57:09.684" v="4468" actId="14100"/>
          <ac:picMkLst>
            <pc:docMk/>
            <pc:sldMk cId="444164911" sldId="27340"/>
            <ac:picMk id="7" creationId="{1A798487-DE38-6A59-89BB-220FF3E921EC}"/>
          </ac:picMkLst>
        </pc:picChg>
        <pc:picChg chg="add mod">
          <ac:chgData name="Debbie Sasko" userId="d33f504f-0fac-45be-bd40-87f9d621eed6" providerId="ADAL" clId="{F20D14F7-9192-4B4E-81D1-3FB9FA20C4C1}" dt="2024-01-19T18:58:14.926" v="4475" actId="14100"/>
          <ac:picMkLst>
            <pc:docMk/>
            <pc:sldMk cId="444164911" sldId="27340"/>
            <ac:picMk id="9" creationId="{18A04576-34EE-665B-A4FB-8283EFCD5544}"/>
          </ac:picMkLst>
        </pc:picChg>
        <pc:picChg chg="del">
          <ac:chgData name="Debbie Sasko" userId="d33f504f-0fac-45be-bd40-87f9d621eed6" providerId="ADAL" clId="{F20D14F7-9192-4B4E-81D1-3FB9FA20C4C1}" dt="2024-01-19T18:52:54.158" v="4452" actId="478"/>
          <ac:picMkLst>
            <pc:docMk/>
            <pc:sldMk cId="444164911" sldId="27340"/>
            <ac:picMk id="31" creationId="{DDC49B37-D234-EEA2-BB9B-7F1A6BFD4461}"/>
          </ac:picMkLst>
        </pc:picChg>
        <pc:picChg chg="del">
          <ac:chgData name="Debbie Sasko" userId="d33f504f-0fac-45be-bd40-87f9d621eed6" providerId="ADAL" clId="{F20D14F7-9192-4B4E-81D1-3FB9FA20C4C1}" dt="2024-01-19T18:54:00.096" v="4463" actId="478"/>
          <ac:picMkLst>
            <pc:docMk/>
            <pc:sldMk cId="444164911" sldId="27340"/>
            <ac:picMk id="32" creationId="{1D5FA458-4438-3806-B849-2C3D63DB57FF}"/>
          </ac:picMkLst>
        </pc:picChg>
      </pc:sldChg>
      <pc:sldChg chg="addSp delSp modSp mod">
        <pc:chgData name="Debbie Sasko" userId="d33f504f-0fac-45be-bd40-87f9d621eed6" providerId="ADAL" clId="{F20D14F7-9192-4B4E-81D1-3FB9FA20C4C1}" dt="2024-01-19T18:51:49.707" v="4450" actId="20577"/>
        <pc:sldMkLst>
          <pc:docMk/>
          <pc:sldMk cId="2377107461" sldId="27341"/>
        </pc:sldMkLst>
        <pc:spChg chg="mod">
          <ac:chgData name="Debbie Sasko" userId="d33f504f-0fac-45be-bd40-87f9d621eed6" providerId="ADAL" clId="{F20D14F7-9192-4B4E-81D1-3FB9FA20C4C1}" dt="2024-01-19T15:00:47.036" v="3878" actId="20577"/>
          <ac:spMkLst>
            <pc:docMk/>
            <pc:sldMk cId="2377107461" sldId="27341"/>
            <ac:spMk id="2" creationId="{3E11EAD7-3292-68CD-0A97-250A918D877B}"/>
          </ac:spMkLst>
        </pc:spChg>
        <pc:spChg chg="add mod">
          <ac:chgData name="Debbie Sasko" userId="d33f504f-0fac-45be-bd40-87f9d621eed6" providerId="ADAL" clId="{F20D14F7-9192-4B4E-81D1-3FB9FA20C4C1}" dt="2024-01-19T18:51:49.707" v="4450" actId="20577"/>
          <ac:spMkLst>
            <pc:docMk/>
            <pc:sldMk cId="2377107461" sldId="27341"/>
            <ac:spMk id="6" creationId="{493F09A9-730E-06BB-47B2-C6E65C5DA718}"/>
          </ac:spMkLst>
        </pc:spChg>
        <pc:spChg chg="del mod">
          <ac:chgData name="Debbie Sasko" userId="d33f504f-0fac-45be-bd40-87f9d621eed6" providerId="ADAL" clId="{F20D14F7-9192-4B4E-81D1-3FB9FA20C4C1}" dt="2024-01-19T15:01:02.281" v="3882" actId="21"/>
          <ac:spMkLst>
            <pc:docMk/>
            <pc:sldMk cId="2377107461" sldId="27341"/>
            <ac:spMk id="10" creationId="{97DF86BE-E68E-E810-F76C-376E32F7E2ED}"/>
          </ac:spMkLst>
        </pc:spChg>
        <pc:spChg chg="del">
          <ac:chgData name="Debbie Sasko" userId="d33f504f-0fac-45be-bd40-87f9d621eed6" providerId="ADAL" clId="{F20D14F7-9192-4B4E-81D1-3FB9FA20C4C1}" dt="2024-01-19T15:01:20.441" v="3888" actId="21"/>
          <ac:spMkLst>
            <pc:docMk/>
            <pc:sldMk cId="2377107461" sldId="27341"/>
            <ac:spMk id="15" creationId="{71A951E3-12F4-F45C-6824-6198DCB3A4F9}"/>
          </ac:spMkLst>
        </pc:spChg>
        <pc:spChg chg="del">
          <ac:chgData name="Debbie Sasko" userId="d33f504f-0fac-45be-bd40-87f9d621eed6" providerId="ADAL" clId="{F20D14F7-9192-4B4E-81D1-3FB9FA20C4C1}" dt="2024-01-19T15:01:10.842" v="3885" actId="21"/>
          <ac:spMkLst>
            <pc:docMk/>
            <pc:sldMk cId="2377107461" sldId="27341"/>
            <ac:spMk id="18" creationId="{D3FF88C9-2135-D66E-9635-45CD2BD366C7}"/>
          </ac:spMkLst>
        </pc:spChg>
        <pc:spChg chg="del">
          <ac:chgData name="Debbie Sasko" userId="d33f504f-0fac-45be-bd40-87f9d621eed6" providerId="ADAL" clId="{F20D14F7-9192-4B4E-81D1-3FB9FA20C4C1}" dt="2024-01-19T15:00:55.500" v="3879" actId="21"/>
          <ac:spMkLst>
            <pc:docMk/>
            <pc:sldMk cId="2377107461" sldId="27341"/>
            <ac:spMk id="27" creationId="{D6829C86-3F4F-0A8E-304C-2772B996809A}"/>
          </ac:spMkLst>
        </pc:spChg>
        <pc:picChg chg="add mod">
          <ac:chgData name="Debbie Sasko" userId="d33f504f-0fac-45be-bd40-87f9d621eed6" providerId="ADAL" clId="{F20D14F7-9192-4B4E-81D1-3FB9FA20C4C1}" dt="2024-01-19T15:01:48.255" v="3893" actId="14100"/>
          <ac:picMkLst>
            <pc:docMk/>
            <pc:sldMk cId="2377107461" sldId="27341"/>
            <ac:picMk id="5" creationId="{43E31B55-BCFA-93D6-7744-154F08ED4DB6}"/>
          </ac:picMkLst>
        </pc:picChg>
        <pc:picChg chg="del">
          <ac:chgData name="Debbie Sasko" userId="d33f504f-0fac-45be-bd40-87f9d621eed6" providerId="ADAL" clId="{F20D14F7-9192-4B4E-81D1-3FB9FA20C4C1}" dt="2024-01-19T15:00:56.407" v="3880" actId="478"/>
          <ac:picMkLst>
            <pc:docMk/>
            <pc:sldMk cId="2377107461" sldId="27341"/>
            <ac:picMk id="7" creationId="{58DAC94B-2F01-0048-7E73-A9D32350ADF0}"/>
          </ac:picMkLst>
        </pc:picChg>
        <pc:picChg chg="del">
          <ac:chgData name="Debbie Sasko" userId="d33f504f-0fac-45be-bd40-87f9d621eed6" providerId="ADAL" clId="{F20D14F7-9192-4B4E-81D1-3FB9FA20C4C1}" dt="2024-01-19T15:01:14.562" v="3886" actId="21"/>
          <ac:picMkLst>
            <pc:docMk/>
            <pc:sldMk cId="2377107461" sldId="27341"/>
            <ac:picMk id="9" creationId="{6C5632CF-CE73-348C-B8CC-A6EADE31BCFC}"/>
          </ac:picMkLst>
        </pc:picChg>
        <pc:cxnChg chg="del mod">
          <ac:chgData name="Debbie Sasko" userId="d33f504f-0fac-45be-bd40-87f9d621eed6" providerId="ADAL" clId="{F20D14F7-9192-4B4E-81D1-3FB9FA20C4C1}" dt="2024-01-19T15:01:04.179" v="3883" actId="478"/>
          <ac:cxnSpMkLst>
            <pc:docMk/>
            <pc:sldMk cId="2377107461" sldId="27341"/>
            <ac:cxnSpMk id="12" creationId="{9B2F3E91-4086-38B4-ED70-3B2C51C38D4A}"/>
          </ac:cxnSpMkLst>
        </pc:cxnChg>
        <pc:cxnChg chg="del mod">
          <ac:chgData name="Debbie Sasko" userId="d33f504f-0fac-45be-bd40-87f9d621eed6" providerId="ADAL" clId="{F20D14F7-9192-4B4E-81D1-3FB9FA20C4C1}" dt="2024-01-19T15:01:05.924" v="3884" actId="478"/>
          <ac:cxnSpMkLst>
            <pc:docMk/>
            <pc:sldMk cId="2377107461" sldId="27341"/>
            <ac:cxnSpMk id="14" creationId="{5B5F8D57-A6CB-36EE-ABA1-93839CAB72A6}"/>
          </ac:cxnSpMkLst>
        </pc:cxnChg>
        <pc:cxnChg chg="del">
          <ac:chgData name="Debbie Sasko" userId="d33f504f-0fac-45be-bd40-87f9d621eed6" providerId="ADAL" clId="{F20D14F7-9192-4B4E-81D1-3FB9FA20C4C1}" dt="2024-01-19T15:01:16.218" v="3887" actId="478"/>
          <ac:cxnSpMkLst>
            <pc:docMk/>
            <pc:sldMk cId="2377107461" sldId="27341"/>
            <ac:cxnSpMk id="17" creationId="{63FE6DDB-EBF5-220F-5534-965F363B038A}"/>
          </ac:cxnSpMkLst>
        </pc:cxnChg>
      </pc:sldChg>
      <pc:sldChg chg="del">
        <pc:chgData name="Debbie Sasko" userId="d33f504f-0fac-45be-bd40-87f9d621eed6" providerId="ADAL" clId="{F20D14F7-9192-4B4E-81D1-3FB9FA20C4C1}" dt="2024-01-19T18:52:32.626" v="4451" actId="2696"/>
        <pc:sldMkLst>
          <pc:docMk/>
          <pc:sldMk cId="3168497149" sldId="27342"/>
        </pc:sldMkLst>
      </pc:sldChg>
      <pc:sldChg chg="addSp delSp modSp mod">
        <pc:chgData name="Debbie Sasko" userId="d33f504f-0fac-45be-bd40-87f9d621eed6" providerId="ADAL" clId="{F20D14F7-9192-4B4E-81D1-3FB9FA20C4C1}" dt="2024-01-19T19:37:48.114" v="6394" actId="255"/>
        <pc:sldMkLst>
          <pc:docMk/>
          <pc:sldMk cId="3959134388" sldId="27342"/>
        </pc:sldMkLst>
        <pc:spChg chg="mod">
          <ac:chgData name="Debbie Sasko" userId="d33f504f-0fac-45be-bd40-87f9d621eed6" providerId="ADAL" clId="{F20D14F7-9192-4B4E-81D1-3FB9FA20C4C1}" dt="2024-01-19T19:29:05.903" v="5106" actId="6549"/>
          <ac:spMkLst>
            <pc:docMk/>
            <pc:sldMk cId="3959134388" sldId="27342"/>
            <ac:spMk id="2" creationId="{3E11EAD7-3292-68CD-0A97-250A918D877B}"/>
          </ac:spMkLst>
        </pc:spChg>
        <pc:spChg chg="add mod">
          <ac:chgData name="Debbie Sasko" userId="d33f504f-0fac-45be-bd40-87f9d621eed6" providerId="ADAL" clId="{F20D14F7-9192-4B4E-81D1-3FB9FA20C4C1}" dt="2024-01-19T19:37:48.114" v="6394" actId="255"/>
          <ac:spMkLst>
            <pc:docMk/>
            <pc:sldMk cId="3959134388" sldId="27342"/>
            <ac:spMk id="10" creationId="{48838766-6418-09E8-FDA9-7BEB7C198F7E}"/>
          </ac:spMkLst>
        </pc:spChg>
        <pc:spChg chg="del">
          <ac:chgData name="Debbie Sasko" userId="d33f504f-0fac-45be-bd40-87f9d621eed6" providerId="ADAL" clId="{F20D14F7-9192-4B4E-81D1-3FB9FA20C4C1}" dt="2024-01-19T19:28:41.971" v="5011" actId="21"/>
          <ac:spMkLst>
            <pc:docMk/>
            <pc:sldMk cId="3959134388" sldId="27342"/>
            <ac:spMk id="11" creationId="{00761BB2-08CE-3FA5-9A49-92AC2CCAC4CB}"/>
          </ac:spMkLst>
        </pc:spChg>
        <pc:picChg chg="add mod modCrop">
          <ac:chgData name="Debbie Sasko" userId="d33f504f-0fac-45be-bd40-87f9d621eed6" providerId="ADAL" clId="{F20D14F7-9192-4B4E-81D1-3FB9FA20C4C1}" dt="2024-01-19T19:30:27.762" v="5112" actId="14100"/>
          <ac:picMkLst>
            <pc:docMk/>
            <pc:sldMk cId="3959134388" sldId="27342"/>
            <ac:picMk id="5" creationId="{0FC807E4-FAF2-90CD-FAD1-16CBF44E8168}"/>
          </ac:picMkLst>
        </pc:picChg>
        <pc:picChg chg="del">
          <ac:chgData name="Debbie Sasko" userId="d33f504f-0fac-45be-bd40-87f9d621eed6" providerId="ADAL" clId="{F20D14F7-9192-4B4E-81D1-3FB9FA20C4C1}" dt="2024-01-19T19:28:30.836" v="5009" actId="478"/>
          <ac:picMkLst>
            <pc:docMk/>
            <pc:sldMk cId="3959134388" sldId="27342"/>
            <ac:picMk id="7" creationId="{1A798487-DE38-6A59-89BB-220FF3E921EC}"/>
          </ac:picMkLst>
        </pc:picChg>
        <pc:picChg chg="add mod">
          <ac:chgData name="Debbie Sasko" userId="d33f504f-0fac-45be-bd40-87f9d621eed6" providerId="ADAL" clId="{F20D14F7-9192-4B4E-81D1-3FB9FA20C4C1}" dt="2024-01-19T19:31:03.526" v="5116" actId="14100"/>
          <ac:picMkLst>
            <pc:docMk/>
            <pc:sldMk cId="3959134388" sldId="27342"/>
            <ac:picMk id="8" creationId="{319C45D8-42D5-851A-790D-70F7BA5AC445}"/>
          </ac:picMkLst>
        </pc:picChg>
        <pc:picChg chg="del">
          <ac:chgData name="Debbie Sasko" userId="d33f504f-0fac-45be-bd40-87f9d621eed6" providerId="ADAL" clId="{F20D14F7-9192-4B4E-81D1-3FB9FA20C4C1}" dt="2024-01-19T19:28:32.635" v="5010" actId="478"/>
          <ac:picMkLst>
            <pc:docMk/>
            <pc:sldMk cId="3959134388" sldId="27342"/>
            <ac:picMk id="9" creationId="{18A04576-34EE-665B-A4FB-8283EFCD5544}"/>
          </ac:picMkLst>
        </pc:picChg>
      </pc:sldChg>
      <pc:sldChg chg="modSp mod delDesignElem">
        <pc:chgData name="Debbie Sasko" userId="d33f504f-0fac-45be-bd40-87f9d621eed6" providerId="ADAL" clId="{F20D14F7-9192-4B4E-81D1-3FB9FA20C4C1}" dt="2024-01-24T14:33:09.393" v="6693" actId="20577"/>
        <pc:sldMkLst>
          <pc:docMk/>
          <pc:sldMk cId="571908294" sldId="27343"/>
        </pc:sldMkLst>
        <pc:spChg chg="mod">
          <ac:chgData name="Debbie Sasko" userId="d33f504f-0fac-45be-bd40-87f9d621eed6" providerId="ADAL" clId="{F20D14F7-9192-4B4E-81D1-3FB9FA20C4C1}" dt="2024-01-24T14:33:09.393" v="6693" actId="20577"/>
          <ac:spMkLst>
            <pc:docMk/>
            <pc:sldMk cId="571908294" sldId="27343"/>
            <ac:spMk id="4" creationId="{6E0F720C-B692-3486-C741-C8A0B3FAA0F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45AEEF72-3874-43A2-8D1C-5FC595419EFE}" type="datetimeFigureOut">
              <a:rPr lang="en-US" smtClean="0"/>
              <a:t>2/20/2024</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C1BADBC0-6946-4B1A-9550-557C05D83B04}" type="slidenum">
              <a:rPr lang="en-US" smtClean="0"/>
              <a:t>‹#›</a:t>
            </a:fld>
            <a:endParaRPr lang="en-US" dirty="0"/>
          </a:p>
        </p:txBody>
      </p:sp>
    </p:spTree>
    <p:extLst>
      <p:ext uri="{BB962C8B-B14F-4D97-AF65-F5344CB8AC3E}">
        <p14:creationId xmlns:p14="http://schemas.microsoft.com/office/powerpoint/2010/main" val="343697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B3002-EF6B-4D5D-9D10-5A503608C767}"/>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61DBCDFB-F409-44C4-9A08-B47AA7430B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F6CEFA94-AFB1-4E36-962E-40A4472A0617}"/>
              </a:ext>
            </a:extLst>
          </p:cNvPr>
          <p:cNvSpPr>
            <a:spLocks noGrp="1"/>
          </p:cNvSpPr>
          <p:nvPr>
            <p:ph type="sldNum" sz="quarter" idx="12"/>
          </p:nvPr>
        </p:nvSpPr>
        <p:spPr/>
        <p:txBody>
          <a:bodyPr/>
          <a:lstStyle>
            <a:lvl1pPr>
              <a:defRPr/>
            </a:lvl1pPr>
          </a:lstStyle>
          <a:p>
            <a:fld id="{BE797FCA-40CE-4F15-BB17-0B28B99E0061}" type="slidenum">
              <a:rPr lang="en-US" smtClean="0"/>
              <a:pPr/>
              <a:t>‹#›</a:t>
            </a:fld>
            <a:endParaRPr lang="en-US" dirty="0"/>
          </a:p>
        </p:txBody>
      </p:sp>
    </p:spTree>
    <p:extLst>
      <p:ext uri="{BB962C8B-B14F-4D97-AF65-F5344CB8AC3E}">
        <p14:creationId xmlns:p14="http://schemas.microsoft.com/office/powerpoint/2010/main" val="129725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C0BB1-056D-41D1-ACE8-867F93C22F90}"/>
              </a:ext>
            </a:extLst>
          </p:cNvPr>
          <p:cNvSpPr>
            <a:spLocks noGrp="1"/>
          </p:cNvSpPr>
          <p:nvPr>
            <p:ph type="title"/>
          </p:nvPr>
        </p:nvSpPr>
        <p:spPr>
          <a:xfrm>
            <a:off x="339436" y="356813"/>
            <a:ext cx="10515600" cy="998162"/>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C2C5A25-10CF-4032-9132-5BB337CEC2AD}"/>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AE01BA2-9F78-4291-A078-36A1E2640549}"/>
              </a:ext>
            </a:extLst>
          </p:cNvPr>
          <p:cNvSpPr>
            <a:spLocks noGrp="1"/>
          </p:cNvSpPr>
          <p:nvPr>
            <p:ph type="sldNum" sz="quarter" idx="12"/>
          </p:nvPr>
        </p:nvSpPr>
        <p:spPr/>
        <p:txBody>
          <a:bodyPr/>
          <a:lstStyle>
            <a:lvl1pPr>
              <a:defRPr/>
            </a:lvl1pPr>
          </a:lstStyle>
          <a:p>
            <a:fld id="{5CACAE55-23A8-4A4A-862A-3DFB65479F18}" type="slidenum">
              <a:rPr lang="en-US" smtClean="0"/>
              <a:pPr/>
              <a:t>‹#›</a:t>
            </a:fld>
            <a:endParaRPr lang="en-US" dirty="0"/>
          </a:p>
        </p:txBody>
      </p:sp>
    </p:spTree>
    <p:extLst>
      <p:ext uri="{BB962C8B-B14F-4D97-AF65-F5344CB8AC3E}">
        <p14:creationId xmlns:p14="http://schemas.microsoft.com/office/powerpoint/2010/main" val="4249755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7537E-6AE9-46B0-BC75-5FF07B0D6097}"/>
              </a:ext>
            </a:extLst>
          </p:cNvPr>
          <p:cNvSpPr>
            <a:spLocks noGrp="1"/>
          </p:cNvSpPr>
          <p:nvPr>
            <p:ph type="title"/>
          </p:nvPr>
        </p:nvSpPr>
        <p:spPr>
          <a:xfrm>
            <a:off x="239683" y="348501"/>
            <a:ext cx="10515600" cy="856844"/>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6E99A67-D248-4E8A-BEBA-1C03F6BDD5CE}"/>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C8F1732-FB42-4042-9633-BCD9A1E9817F}"/>
              </a:ext>
            </a:extLst>
          </p:cNvPr>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25E1705B-3B28-4CB2-BD73-1F0B41E6379C}"/>
              </a:ext>
            </a:extLst>
          </p:cNvPr>
          <p:cNvSpPr>
            <a:spLocks noGrp="1"/>
          </p:cNvSpPr>
          <p:nvPr>
            <p:ph type="sldNum" sz="quarter" idx="12"/>
          </p:nvPr>
        </p:nvSpPr>
        <p:spPr/>
        <p:txBody>
          <a:bodyPr/>
          <a:lstStyle>
            <a:lvl1pPr>
              <a:defRPr/>
            </a:lvl1pPr>
          </a:lstStyle>
          <a:p>
            <a:fld id="{BE5086B4-BFC6-49A0-8003-2729F6CFEC1A}" type="slidenum">
              <a:rPr lang="en-US" smtClean="0"/>
              <a:pPr/>
              <a:t>‹#›</a:t>
            </a:fld>
            <a:endParaRPr lang="en-US" dirty="0"/>
          </a:p>
        </p:txBody>
      </p:sp>
    </p:spTree>
    <p:extLst>
      <p:ext uri="{BB962C8B-B14F-4D97-AF65-F5344CB8AC3E}">
        <p14:creationId xmlns:p14="http://schemas.microsoft.com/office/powerpoint/2010/main" val="1546525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71474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122363"/>
            <a:ext cx="8382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286000" y="3602038"/>
            <a:ext cx="8382000" cy="1655762"/>
          </a:xfrm>
        </p:spPr>
        <p:txBody>
          <a:bodyPr/>
          <a:lstStyle>
            <a:lvl1pPr marL="0" indent="0" algn="ctr">
              <a:buNone/>
              <a:defRPr sz="2400">
                <a:latin typeface="Roboto Medium" panose="02000000000000000000" pitchFamily="2" charset="0"/>
                <a:ea typeface="Roboto Medium" panose="02000000000000000000" pitchFamily="2" charset="0"/>
                <a:cs typeface="Roboto Medium"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894467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7307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97750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10152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6302C77-B9A1-4AC4-A0A4-DAE539BEA71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848721" y="5532436"/>
            <a:ext cx="2343279" cy="1325564"/>
          </a:xfrm>
          <a:prstGeom prst="rect">
            <a:avLst/>
          </a:prstGeom>
        </p:spPr>
      </p:pic>
      <p:sp>
        <p:nvSpPr>
          <p:cNvPr id="2" name="Title Placeholder 1">
            <a:extLst>
              <a:ext uri="{FF2B5EF4-FFF2-40B4-BE49-F238E27FC236}">
                <a16:creationId xmlns:a16="http://schemas.microsoft.com/office/drawing/2014/main" id="{1C82D58A-79B1-436E-9950-9E5402A07BAA}"/>
              </a:ext>
            </a:extLst>
          </p:cNvPr>
          <p:cNvSpPr>
            <a:spLocks noGrp="1"/>
          </p:cNvSpPr>
          <p:nvPr>
            <p:ph type="title"/>
          </p:nvPr>
        </p:nvSpPr>
        <p:spPr>
          <a:xfrm>
            <a:off x="838200" y="365126"/>
            <a:ext cx="10515600" cy="99816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4FD75A4-8671-4010-A74C-6AA3C7A57017}"/>
              </a:ext>
            </a:extLst>
          </p:cNvPr>
          <p:cNvSpPr>
            <a:spLocks noGrp="1"/>
          </p:cNvSpPr>
          <p:nvPr>
            <p:ph type="body" idx="1"/>
          </p:nvPr>
        </p:nvSpPr>
        <p:spPr>
          <a:xfrm>
            <a:off x="838200" y="1604356"/>
            <a:ext cx="10515600" cy="457260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657B6C68-EE07-4CF2-BB55-1FA844E37C82}"/>
              </a:ext>
            </a:extLst>
          </p:cNvPr>
          <p:cNvSpPr>
            <a:spLocks noGrp="1"/>
          </p:cNvSpPr>
          <p:nvPr>
            <p:ph type="sldNum" sz="quarter" idx="4"/>
          </p:nvPr>
        </p:nvSpPr>
        <p:spPr>
          <a:xfrm>
            <a:off x="4379422" y="6310311"/>
            <a:ext cx="2743200" cy="365125"/>
          </a:xfrm>
          <a:prstGeom prst="rect">
            <a:avLst/>
          </a:prstGeom>
        </p:spPr>
        <p:txBody>
          <a:bodyPr vert="horz" lIns="91440" tIns="45720" rIns="91440" bIns="45720" rtlCol="0" anchor="ctr"/>
          <a:lstStyle>
            <a:lvl1pPr algn="ctr">
              <a:defRPr sz="1200">
                <a:solidFill>
                  <a:schemeClr val="tx1"/>
                </a:solidFill>
              </a:defRPr>
            </a:lvl1pPr>
          </a:lstStyle>
          <a:p>
            <a:fld id="{E147FABA-F8AB-4463-A3B4-730F45FE56A1}" type="slidenum">
              <a:rPr lang="en-US" smtClean="0"/>
              <a:pPr/>
              <a:t>‹#›</a:t>
            </a:fld>
            <a:endParaRPr lang="en-US" dirty="0"/>
          </a:p>
        </p:txBody>
      </p:sp>
      <p:pic>
        <p:nvPicPr>
          <p:cNvPr id="12" name="Picture 11">
            <a:extLst>
              <a:ext uri="{FF2B5EF4-FFF2-40B4-BE49-F238E27FC236}">
                <a16:creationId xmlns:a16="http://schemas.microsoft.com/office/drawing/2014/main" id="{62635DBB-65EA-4E85-866E-1FDFF41F9CAA}"/>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0999290" y="6393092"/>
            <a:ext cx="1209336" cy="392309"/>
          </a:xfrm>
          <a:prstGeom prst="rect">
            <a:avLst/>
          </a:prstGeom>
        </p:spPr>
      </p:pic>
    </p:spTree>
    <p:extLst>
      <p:ext uri="{BB962C8B-B14F-4D97-AF65-F5344CB8AC3E}">
        <p14:creationId xmlns:p14="http://schemas.microsoft.com/office/powerpoint/2010/main" val="1938923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2"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Esphimere" panose="020B0603030202020204" pitchFamily="34" charset="0"/>
          <a:ea typeface="Esphimere" panose="020B0603030202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itchFamily="2" charset="0"/>
          <a:ea typeface="Roboto"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itchFamily="2" charset="0"/>
          <a:ea typeface="Roboto"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itchFamily="2" charset="0"/>
          <a:ea typeface="Roboto"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itchFamily="2" charset="0"/>
          <a:ea typeface="Roboto"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itchFamily="2" charset="0"/>
          <a:ea typeface="Roboto"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8FFD331-A6E0-486B-BB17-A8EA2E3CFA36}"/>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0910" t="70810" r="-3271" b="24978"/>
          <a:stretch/>
        </p:blipFill>
        <p:spPr>
          <a:xfrm>
            <a:off x="0" y="6740013"/>
            <a:ext cx="12808974" cy="117987"/>
          </a:xfrm>
          <a:prstGeom prst="rect">
            <a:avLst/>
          </a:prstGeom>
        </p:spPr>
      </p:pic>
      <p:sp>
        <p:nvSpPr>
          <p:cNvPr id="2" name="Title Placeholder 1"/>
          <p:cNvSpPr>
            <a:spLocks noGrp="1"/>
          </p:cNvSpPr>
          <p:nvPr>
            <p:ph type="title"/>
          </p:nvPr>
        </p:nvSpPr>
        <p:spPr>
          <a:xfrm>
            <a:off x="412955" y="365125"/>
            <a:ext cx="11334135"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12955" y="1759258"/>
            <a:ext cx="11334135"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icture containing text&#10;&#10;Description automatically generated">
            <a:extLst>
              <a:ext uri="{FF2B5EF4-FFF2-40B4-BE49-F238E27FC236}">
                <a16:creationId xmlns:a16="http://schemas.microsoft.com/office/drawing/2014/main" id="{03D8529E-1C44-457F-92C3-954F53206A4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359811" y="6081720"/>
            <a:ext cx="1658935" cy="631330"/>
          </a:xfrm>
          <a:prstGeom prst="rect">
            <a:avLst/>
          </a:prstGeom>
        </p:spPr>
      </p:pic>
    </p:spTree>
    <p:extLst>
      <p:ext uri="{BB962C8B-B14F-4D97-AF65-F5344CB8AC3E}">
        <p14:creationId xmlns:p14="http://schemas.microsoft.com/office/powerpoint/2010/main" val="1322176752"/>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Lst>
  <p:txStyles>
    <p:titleStyle>
      <a:lvl1pPr algn="l" defTabSz="914400" rtl="0" eaLnBrk="1" latinLnBrk="0" hangingPunct="1">
        <a:lnSpc>
          <a:spcPct val="90000"/>
        </a:lnSpc>
        <a:spcBef>
          <a:spcPct val="0"/>
        </a:spcBef>
        <a:buNone/>
        <a:defRPr sz="4400" kern="1200">
          <a:solidFill>
            <a:srgbClr val="9C301E"/>
          </a:solidFill>
          <a:latin typeface="Esphimere" panose="020B0603030202020204" pitchFamily="34" charset="0"/>
          <a:ea typeface="Esphimere" panose="020B0603030202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44648"/>
          </a:solidFill>
          <a:latin typeface="Roboto" pitchFamily="2" charset="0"/>
          <a:ea typeface="Roboto" pitchFamily="2" charset="0"/>
          <a:cs typeface="Roboto Light"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44648"/>
          </a:solidFill>
          <a:latin typeface="Roboto" pitchFamily="2" charset="0"/>
          <a:ea typeface="Roboto" pitchFamily="2" charset="0"/>
          <a:cs typeface="Roboto Light"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44648"/>
          </a:solidFill>
          <a:latin typeface="Roboto" pitchFamily="2" charset="0"/>
          <a:ea typeface="Roboto" pitchFamily="2" charset="0"/>
          <a:cs typeface="Roboto Light"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44648"/>
          </a:solidFill>
          <a:latin typeface="Roboto" pitchFamily="2" charset="0"/>
          <a:ea typeface="Roboto" pitchFamily="2" charset="0"/>
          <a:cs typeface="Roboto Light"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44648"/>
          </a:solidFill>
          <a:latin typeface="Roboto" pitchFamily="2" charset="0"/>
          <a:ea typeface="Roboto" pitchFamily="2" charset="0"/>
          <a:cs typeface="Roboto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mailto:uiiaissues@uiia.org" TargetMode="External"/><Relationship Id="rId7" Type="http://schemas.openxmlformats.org/officeDocument/2006/relationships/image" Target="../media/image5.jpg"/><Relationship Id="rId2" Type="http://schemas.openxmlformats.org/officeDocument/2006/relationships/hyperlink" Target="mailto:uiia@intermodal.org" TargetMode="External"/><Relationship Id="rId1" Type="http://schemas.openxmlformats.org/officeDocument/2006/relationships/slideLayout" Target="../slideLayouts/slideLayout4.xml"/><Relationship Id="rId6" Type="http://schemas.openxmlformats.org/officeDocument/2006/relationships/hyperlink" Target="mailto:Sherry.Parnell@intermodal.org" TargetMode="External"/><Relationship Id="rId5" Type="http://schemas.openxmlformats.org/officeDocument/2006/relationships/hyperlink" Target="mailto:Stacie.Fagan@intermodal.org" TargetMode="External"/><Relationship Id="rId4" Type="http://schemas.openxmlformats.org/officeDocument/2006/relationships/hyperlink" Target="mailto:debbie.sasko@intermodal.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container, sitting, library, brick&#10;&#10;Description automatically generated">
            <a:extLst>
              <a:ext uri="{FF2B5EF4-FFF2-40B4-BE49-F238E27FC236}">
                <a16:creationId xmlns:a16="http://schemas.microsoft.com/office/drawing/2014/main" id="{AE59905C-FA31-4ADC-9D8F-6EE1A9C47906}"/>
              </a:ext>
            </a:extLst>
          </p:cNvPr>
          <p:cNvPicPr>
            <a:picLocks noChangeAspect="1"/>
          </p:cNvPicPr>
          <p:nvPr/>
        </p:nvPicPr>
        <p:blipFill rotWithShape="1">
          <a:blip r:embed="rId2">
            <a:extLst>
              <a:ext uri="{28A0092B-C50C-407E-A947-70E740481C1C}">
                <a14:useLocalDpi xmlns:a14="http://schemas.microsoft.com/office/drawing/2010/main" val="0"/>
              </a:ext>
            </a:extLst>
          </a:blip>
          <a:srcRect t="7694" r="32203" b="1396"/>
          <a:stretch/>
        </p:blipFill>
        <p:spPr>
          <a:xfrm>
            <a:off x="3523488" y="10"/>
            <a:ext cx="8668512" cy="6857990"/>
          </a:xfrm>
          <a:prstGeom prst="rect">
            <a:avLst/>
          </a:prstGeom>
        </p:spPr>
      </p:pic>
      <p:sp>
        <p:nvSpPr>
          <p:cNvPr id="73" name="Rectangle 7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81BABB-241F-454C-BE20-848F03A4EA71}"/>
              </a:ext>
            </a:extLst>
          </p:cNvPr>
          <p:cNvSpPr>
            <a:spLocks noGrp="1"/>
          </p:cNvSpPr>
          <p:nvPr>
            <p:ph type="ctrTitle"/>
          </p:nvPr>
        </p:nvSpPr>
        <p:spPr>
          <a:xfrm>
            <a:off x="477980" y="3391595"/>
            <a:ext cx="5816287" cy="987548"/>
          </a:xfrm>
        </p:spPr>
        <p:txBody>
          <a:bodyPr anchor="b">
            <a:noAutofit/>
          </a:bodyPr>
          <a:lstStyle/>
          <a:p>
            <a:pPr algn="l"/>
            <a:br>
              <a:rPr lang="en-US" sz="3600" dirty="0">
                <a:latin typeface="Arial" panose="020B0604020202020204" pitchFamily="34" charset="0"/>
                <a:ea typeface="Esphimere Semi Bold" panose="020B0703030202020204" pitchFamily="34" charset="0"/>
                <a:cs typeface="Arial" panose="020B0604020202020204" pitchFamily="34" charset="0"/>
              </a:rPr>
            </a:br>
            <a:br>
              <a:rPr lang="en-US" sz="3600" dirty="0">
                <a:latin typeface="Arial" panose="020B0604020202020204" pitchFamily="34" charset="0"/>
                <a:ea typeface="Esphimere Semi Bold" panose="020B0703030202020204" pitchFamily="34" charset="0"/>
                <a:cs typeface="Arial" panose="020B0604020202020204" pitchFamily="34" charset="0"/>
              </a:rPr>
            </a:br>
            <a:br>
              <a:rPr lang="en-US" sz="3600" dirty="0">
                <a:latin typeface="Arial" panose="020B0604020202020204" pitchFamily="34" charset="0"/>
                <a:ea typeface="Esphimere Semi Bold" panose="020B0703030202020204" pitchFamily="34" charset="0"/>
                <a:cs typeface="Arial" panose="020B0604020202020204" pitchFamily="34" charset="0"/>
              </a:rPr>
            </a:br>
            <a:br>
              <a:rPr lang="en-US" sz="3600" dirty="0">
                <a:latin typeface="Arial" panose="020B0604020202020204" pitchFamily="34" charset="0"/>
                <a:ea typeface="Esphimere Semi Bold" panose="020B0703030202020204" pitchFamily="34" charset="0"/>
                <a:cs typeface="Arial" panose="020B0604020202020204" pitchFamily="34" charset="0"/>
              </a:rPr>
            </a:br>
            <a:br>
              <a:rPr lang="en-US" sz="3600" dirty="0">
                <a:latin typeface="Arial" panose="020B0604020202020204" pitchFamily="34" charset="0"/>
                <a:ea typeface="Esphimere Semi Bold" panose="020B0703030202020204" pitchFamily="34" charset="0"/>
                <a:cs typeface="Arial" panose="020B0604020202020204" pitchFamily="34" charset="0"/>
              </a:rPr>
            </a:br>
            <a:br>
              <a:rPr lang="en-US" sz="3600" dirty="0">
                <a:latin typeface="Arial" panose="020B0604020202020204" pitchFamily="34" charset="0"/>
                <a:ea typeface="Esphimere Semi Bold" panose="020B0703030202020204" pitchFamily="34" charset="0"/>
                <a:cs typeface="Arial" panose="020B0604020202020204" pitchFamily="34" charset="0"/>
              </a:rPr>
            </a:br>
            <a:r>
              <a:rPr lang="en-US" sz="3600" dirty="0">
                <a:latin typeface="Arial" panose="020B0604020202020204" pitchFamily="34" charset="0"/>
                <a:ea typeface="Esphimere Semi Bold" panose="020B0703030202020204" pitchFamily="34" charset="0"/>
                <a:cs typeface="Arial" panose="020B0604020202020204" pitchFamily="34" charset="0"/>
              </a:rPr>
              <a:t>UIIA Educational Session – MC Frequently Asked Questions</a:t>
            </a:r>
            <a:br>
              <a:rPr lang="en-US" sz="3600" dirty="0">
                <a:latin typeface="Arial" panose="020B0604020202020204" pitchFamily="34" charset="0"/>
                <a:ea typeface="Esphimere Semi Bold" panose="020B0703030202020204" pitchFamily="34" charset="0"/>
                <a:cs typeface="Arial" panose="020B0604020202020204" pitchFamily="34" charset="0"/>
              </a:rPr>
            </a:br>
            <a:endParaRPr lang="en-US" sz="3600" dirty="0">
              <a:latin typeface="Arial" panose="020B0604020202020204" pitchFamily="34" charset="0"/>
              <a:ea typeface="Esphimere Semi Bold" panose="020B070303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F1D41359-6441-44BB-8E28-DCCF57B05DCD}"/>
              </a:ext>
            </a:extLst>
          </p:cNvPr>
          <p:cNvSpPr>
            <a:spLocks noGrp="1"/>
          </p:cNvSpPr>
          <p:nvPr>
            <p:ph type="subTitle" idx="1"/>
          </p:nvPr>
        </p:nvSpPr>
        <p:spPr>
          <a:xfrm>
            <a:off x="477980" y="4872922"/>
            <a:ext cx="5892340" cy="1208141"/>
          </a:xfrm>
        </p:spPr>
        <p:txBody>
          <a:bodyPr>
            <a:normAutofit/>
          </a:bodyPr>
          <a:lstStyle/>
          <a:p>
            <a:pPr algn="l">
              <a:lnSpc>
                <a:spcPct val="100000"/>
              </a:lnSpc>
              <a:spcBef>
                <a:spcPts val="0"/>
              </a:spcBef>
            </a:pPr>
            <a:r>
              <a:rPr lang="en-US" sz="2000" dirty="0">
                <a:latin typeface="Esphimere" panose="020B0603030202020204" pitchFamily="34" charset="0"/>
                <a:ea typeface="Esphimere" panose="020B0603030202020204" pitchFamily="34" charset="0"/>
              </a:rPr>
              <a:t>Presentation for Harbor Trucking Association  </a:t>
            </a:r>
          </a:p>
          <a:p>
            <a:pPr algn="l">
              <a:lnSpc>
                <a:spcPct val="100000"/>
              </a:lnSpc>
              <a:spcBef>
                <a:spcPts val="0"/>
              </a:spcBef>
            </a:pPr>
            <a:r>
              <a:rPr lang="en-US" sz="2000" dirty="0">
                <a:latin typeface="Esphimere" panose="020B0603030202020204" pitchFamily="34" charset="0"/>
                <a:ea typeface="Esphimere" panose="020B0603030202020204" pitchFamily="34" charset="0"/>
              </a:rPr>
              <a:t>February 20, 2024 – 2:00 p.m. (EST) </a:t>
            </a:r>
          </a:p>
        </p:txBody>
      </p:sp>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A picture containing text, clipart&#10;&#10;Description automatically generated">
            <a:extLst>
              <a:ext uri="{FF2B5EF4-FFF2-40B4-BE49-F238E27FC236}">
                <a16:creationId xmlns:a16="http://schemas.microsoft.com/office/drawing/2014/main" id="{0B0E841A-AF1A-4C33-B76F-696CC19D1A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0964" y="5999233"/>
            <a:ext cx="2161036" cy="701041"/>
          </a:xfrm>
          <a:prstGeom prst="rect">
            <a:avLst/>
          </a:prstGeom>
        </p:spPr>
      </p:pic>
    </p:spTree>
    <p:extLst>
      <p:ext uri="{BB962C8B-B14F-4D97-AF65-F5344CB8AC3E}">
        <p14:creationId xmlns:p14="http://schemas.microsoft.com/office/powerpoint/2010/main" val="2941430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43906FE2-A4BB-7B9E-27F1-D007B3B48F3B}"/>
              </a:ext>
            </a:extLst>
          </p:cNvPr>
          <p:cNvSpPr>
            <a:spLocks noGrp="1"/>
          </p:cNvSpPr>
          <p:nvPr>
            <p:ph type="title"/>
          </p:nvPr>
        </p:nvSpPr>
        <p:spPr>
          <a:xfrm>
            <a:off x="623570" y="277815"/>
            <a:ext cx="8229600" cy="304800"/>
          </a:xfrm>
        </p:spPr>
        <p:txBody>
          <a:bodyPr>
            <a:normAutofit fontScale="90000"/>
          </a:bodyPr>
          <a:lstStyle/>
          <a:p>
            <a:pPr eaLnBrk="1" hangingPunct="1"/>
            <a:r>
              <a:rPr lang="en-US" altLang="en-US" sz="2000" b="1" dirty="0">
                <a:latin typeface="Arial" panose="020B0604020202020204" pitchFamily="34" charset="0"/>
                <a:cs typeface="Arial" panose="020B0604020202020204" pitchFamily="34" charset="0"/>
              </a:rPr>
              <a:t>MC UIIA FAQs  </a:t>
            </a:r>
          </a:p>
        </p:txBody>
      </p:sp>
      <p:sp>
        <p:nvSpPr>
          <p:cNvPr id="4" name="Content Placeholder 3">
            <a:extLst>
              <a:ext uri="{FF2B5EF4-FFF2-40B4-BE49-F238E27FC236}">
                <a16:creationId xmlns:a16="http://schemas.microsoft.com/office/drawing/2014/main" id="{0D1DFBA3-D57A-4479-939F-B99E10C39FA4}"/>
              </a:ext>
            </a:extLst>
          </p:cNvPr>
          <p:cNvSpPr>
            <a:spLocks noGrp="1"/>
          </p:cNvSpPr>
          <p:nvPr>
            <p:ph idx="1"/>
          </p:nvPr>
        </p:nvSpPr>
        <p:spPr>
          <a:xfrm>
            <a:off x="623570" y="851963"/>
            <a:ext cx="11551535" cy="5548312"/>
          </a:xfrm>
        </p:spPr>
        <p:txBody>
          <a:bodyPr>
            <a:normAutofit fontScale="62500" lnSpcReduction="20000"/>
          </a:bodyPr>
          <a:lstStyle/>
          <a:p>
            <a:pPr marL="0" indent="0">
              <a:buNone/>
              <a:defRPr/>
            </a:pPr>
            <a:r>
              <a:rPr lang="en-US" sz="2600" b="1" dirty="0">
                <a:solidFill>
                  <a:schemeClr val="accent3">
                    <a:lumMod val="75000"/>
                  </a:schemeClr>
                </a:solidFill>
                <a:latin typeface="Arial" charset="0"/>
                <a:cs typeface="Arial" charset="0"/>
              </a:rPr>
              <a:t>General Frequently Asked Questions Relating to the UIIA Insurance</a:t>
            </a:r>
          </a:p>
          <a:p>
            <a:pPr marL="0" indent="0">
              <a:buNone/>
              <a:defRPr/>
            </a:pPr>
            <a:r>
              <a:rPr lang="en-US" sz="2600" b="1" dirty="0">
                <a:latin typeface="Arial" charset="0"/>
                <a:cs typeface="Arial" charset="0"/>
              </a:rPr>
              <a:t>How does a Motor Carrier report that they are exempt from carrying workers compensation insurance?  </a:t>
            </a:r>
          </a:p>
          <a:p>
            <a:pPr marL="0" indent="0">
              <a:buNone/>
              <a:defRPr/>
            </a:pPr>
            <a:endParaRPr lang="en-US" sz="2600" b="1" dirty="0">
              <a:latin typeface="Arial" charset="0"/>
              <a:cs typeface="Arial" charset="0"/>
            </a:endParaRPr>
          </a:p>
          <a:p>
            <a:pPr lvl="1">
              <a:spcBef>
                <a:spcPts val="0"/>
              </a:spcBef>
              <a:buFont typeface="Wingdings" panose="05000000000000000000" pitchFamily="2" charset="2"/>
              <a:buChar char="Ø"/>
              <a:defRPr/>
            </a:pPr>
            <a:r>
              <a:rPr lang="en-US" sz="2600" dirty="0">
                <a:latin typeface="Arial" charset="0"/>
                <a:cs typeface="Arial" charset="0"/>
              </a:rPr>
              <a:t>Submit a letter on the MC’s company letterhead stating the company is exempt and the reason for the exemption.</a:t>
            </a:r>
          </a:p>
          <a:p>
            <a:pPr lvl="1">
              <a:lnSpc>
                <a:spcPts val="1200"/>
              </a:lnSpc>
              <a:spcBef>
                <a:spcPts val="0"/>
              </a:spcBef>
              <a:buFont typeface="Wingdings" panose="05000000000000000000" pitchFamily="2" charset="2"/>
              <a:buChar char="Ø"/>
              <a:defRPr/>
            </a:pPr>
            <a:endParaRPr lang="en-US" sz="2600" dirty="0">
              <a:latin typeface="Arial" charset="0"/>
              <a:cs typeface="Arial" charset="0"/>
            </a:endParaRPr>
          </a:p>
          <a:p>
            <a:pPr lvl="1">
              <a:spcBef>
                <a:spcPts val="0"/>
              </a:spcBef>
              <a:buFont typeface="Wingdings" panose="05000000000000000000" pitchFamily="2" charset="2"/>
              <a:buChar char="Ø"/>
              <a:defRPr/>
            </a:pPr>
            <a:r>
              <a:rPr lang="en-US" sz="2600" dirty="0">
                <a:latin typeface="Arial" charset="0"/>
                <a:cs typeface="Arial" charset="0"/>
              </a:rPr>
              <a:t>Letter must be signed by an authorized officer of the company.  </a:t>
            </a:r>
          </a:p>
          <a:p>
            <a:pPr lvl="1">
              <a:lnSpc>
                <a:spcPts val="1200"/>
              </a:lnSpc>
              <a:spcBef>
                <a:spcPts val="0"/>
              </a:spcBef>
              <a:buFont typeface="Wingdings" panose="05000000000000000000" pitchFamily="2" charset="2"/>
              <a:buChar char="Ø"/>
              <a:defRPr/>
            </a:pPr>
            <a:endParaRPr lang="en-US" sz="2600" dirty="0">
              <a:latin typeface="Arial" charset="0"/>
              <a:cs typeface="Arial" charset="0"/>
            </a:endParaRPr>
          </a:p>
          <a:p>
            <a:pPr lvl="1">
              <a:spcBef>
                <a:spcPts val="0"/>
              </a:spcBef>
              <a:buFont typeface="Wingdings" panose="05000000000000000000" pitchFamily="2" charset="2"/>
              <a:buChar char="Ø"/>
              <a:defRPr/>
            </a:pPr>
            <a:r>
              <a:rPr lang="en-US" sz="2600" dirty="0">
                <a:latin typeface="Arial" charset="0"/>
                <a:cs typeface="Arial" charset="0"/>
              </a:rPr>
              <a:t>The exemption will be valid for one year from date of receipt.   A new exemption letter will need to be provided by the MC each year.  </a:t>
            </a:r>
          </a:p>
          <a:p>
            <a:pPr marL="0" indent="0">
              <a:lnSpc>
                <a:spcPts val="1200"/>
              </a:lnSpc>
              <a:buNone/>
              <a:defRPr/>
            </a:pPr>
            <a:endParaRPr lang="en-US" sz="2600" b="1" dirty="0">
              <a:latin typeface="Arial" charset="0"/>
              <a:cs typeface="Arial" charset="0"/>
            </a:endParaRPr>
          </a:p>
          <a:p>
            <a:pPr marL="0" indent="0">
              <a:lnSpc>
                <a:spcPts val="1200"/>
              </a:lnSpc>
              <a:buNone/>
              <a:defRPr/>
            </a:pPr>
            <a:r>
              <a:rPr lang="en-US" sz="2600" b="1" dirty="0">
                <a:latin typeface="Arial" charset="0"/>
                <a:cs typeface="Arial" charset="0"/>
              </a:rPr>
              <a:t>How does a Motor Carrier get an insurance requirement waived? </a:t>
            </a:r>
          </a:p>
          <a:p>
            <a:pPr>
              <a:lnSpc>
                <a:spcPts val="1200"/>
              </a:lnSpc>
              <a:buFont typeface="Wingdings" panose="05000000000000000000" pitchFamily="2" charset="2"/>
              <a:buChar char="Ø"/>
              <a:defRPr/>
            </a:pPr>
            <a:endParaRPr lang="en-US" sz="2600" b="1" dirty="0">
              <a:latin typeface="Arial" charset="0"/>
              <a:cs typeface="Arial" charset="0"/>
            </a:endParaRPr>
          </a:p>
          <a:p>
            <a:pPr lvl="1">
              <a:lnSpc>
                <a:spcPct val="120000"/>
              </a:lnSpc>
              <a:spcBef>
                <a:spcPts val="0"/>
              </a:spcBef>
              <a:buFont typeface="Wingdings" panose="05000000000000000000" pitchFamily="2" charset="2"/>
              <a:buChar char="Ø"/>
              <a:defRPr/>
            </a:pPr>
            <a:r>
              <a:rPr lang="en-US" sz="2600" dirty="0">
                <a:latin typeface="Arial" charset="0"/>
                <a:cs typeface="Arial" charset="0"/>
              </a:rPr>
              <a:t>The base UIIA insurance requirements cannot be waived.  If a Motor Carrier wants to request a waiver for an EP’s individual requirement for cargo, trailer interchange or workers compensation, they would need to contact the UIIA EP directly regarding this request.  The decision to grant the waiver will be a business decision made by the specific EP. </a:t>
            </a:r>
          </a:p>
          <a:p>
            <a:pPr lvl="1">
              <a:spcBef>
                <a:spcPts val="0"/>
              </a:spcBef>
              <a:buFont typeface="Wingdings" panose="05000000000000000000" pitchFamily="2" charset="2"/>
              <a:buChar char="Ø"/>
              <a:defRPr/>
            </a:pPr>
            <a:endParaRPr lang="en-US" sz="2600" dirty="0">
              <a:latin typeface="Arial" charset="0"/>
              <a:cs typeface="Arial" charset="0"/>
            </a:endParaRPr>
          </a:p>
          <a:p>
            <a:pPr marL="0" indent="0">
              <a:lnSpc>
                <a:spcPts val="1200"/>
              </a:lnSpc>
              <a:buNone/>
              <a:defRPr/>
            </a:pPr>
            <a:r>
              <a:rPr lang="en-US" sz="2600" b="1" dirty="0">
                <a:latin typeface="Arial" charset="0"/>
                <a:cs typeface="Arial" charset="0"/>
              </a:rPr>
              <a:t>How does the UIIA handle insurance expirations?</a:t>
            </a:r>
          </a:p>
          <a:p>
            <a:pPr marL="0" indent="0">
              <a:lnSpc>
                <a:spcPts val="500"/>
              </a:lnSpc>
              <a:buNone/>
              <a:defRPr/>
            </a:pPr>
            <a:endParaRPr lang="en-US" sz="2600" b="1" dirty="0">
              <a:latin typeface="Arial" charset="0"/>
              <a:cs typeface="Arial" charset="0"/>
            </a:endParaRPr>
          </a:p>
          <a:p>
            <a:pPr lvl="1">
              <a:lnSpc>
                <a:spcPts val="1200"/>
              </a:lnSpc>
              <a:buFont typeface="Wingdings" panose="05000000000000000000" pitchFamily="2" charset="2"/>
              <a:buChar char="Ø"/>
              <a:defRPr/>
            </a:pPr>
            <a:r>
              <a:rPr lang="en-US" sz="2600" dirty="0">
                <a:latin typeface="Arial" charset="0"/>
                <a:cs typeface="Arial" charset="0"/>
              </a:rPr>
              <a:t>Insurance policies are expired at 12:01 a.m. the day of expiration. </a:t>
            </a:r>
          </a:p>
          <a:p>
            <a:pPr marL="457200" lvl="1" indent="0">
              <a:lnSpc>
                <a:spcPts val="1200"/>
              </a:lnSpc>
              <a:buNone/>
              <a:defRPr/>
            </a:pPr>
            <a:r>
              <a:rPr lang="en-US" sz="2600" dirty="0">
                <a:latin typeface="Arial" charset="0"/>
                <a:cs typeface="Arial" charset="0"/>
              </a:rPr>
              <a:t> </a:t>
            </a:r>
          </a:p>
          <a:p>
            <a:pPr lvl="1">
              <a:lnSpc>
                <a:spcPts val="1200"/>
              </a:lnSpc>
              <a:buFont typeface="Wingdings" panose="05000000000000000000" pitchFamily="2" charset="2"/>
              <a:buChar char="Ø"/>
              <a:defRPr/>
            </a:pPr>
            <a:r>
              <a:rPr lang="en-US" sz="2600" dirty="0">
                <a:latin typeface="Arial" charset="0"/>
                <a:cs typeface="Arial" charset="0"/>
              </a:rPr>
              <a:t>Agents need to submit insurance renewals no later than the day before the policies are due to expire.</a:t>
            </a:r>
          </a:p>
          <a:p>
            <a:pPr marL="457200" lvl="1" indent="0">
              <a:lnSpc>
                <a:spcPts val="1200"/>
              </a:lnSpc>
              <a:buNone/>
              <a:defRPr/>
            </a:pPr>
            <a:endParaRPr lang="en-US" sz="2600" dirty="0">
              <a:latin typeface="Arial" charset="0"/>
              <a:cs typeface="Arial" charset="0"/>
            </a:endParaRPr>
          </a:p>
          <a:p>
            <a:pPr lvl="1">
              <a:lnSpc>
                <a:spcPts val="1200"/>
              </a:lnSpc>
              <a:buFont typeface="Wingdings" panose="05000000000000000000" pitchFamily="2" charset="2"/>
              <a:buChar char="Ø"/>
              <a:defRPr/>
            </a:pPr>
            <a:r>
              <a:rPr lang="en-US" sz="2600" dirty="0">
                <a:latin typeface="Arial" charset="0"/>
                <a:cs typeface="Arial" charset="0"/>
              </a:rPr>
              <a:t>Renewal policies are moved into place upon the effective date. </a:t>
            </a:r>
          </a:p>
          <a:p>
            <a:pPr marL="457200" lvl="1" indent="0">
              <a:spcBef>
                <a:spcPts val="0"/>
              </a:spcBef>
              <a:buNone/>
              <a:defRPr/>
            </a:pPr>
            <a:r>
              <a:rPr lang="en-US" sz="2300" dirty="0">
                <a:latin typeface="Arial" charset="0"/>
                <a:cs typeface="Arial" charset="0"/>
              </a:rPr>
              <a:t> </a:t>
            </a:r>
          </a:p>
          <a:p>
            <a:pPr marL="393700" lvl="1" indent="0">
              <a:spcBef>
                <a:spcPts val="0"/>
              </a:spcBef>
              <a:buNone/>
              <a:defRPr/>
            </a:pPr>
            <a:endParaRPr lang="en-US" sz="1600" b="1" dirty="0">
              <a:latin typeface="Arial" charset="0"/>
              <a:cs typeface="Arial" charset="0"/>
            </a:endParaRPr>
          </a:p>
          <a:p>
            <a:pPr marL="0" indent="0">
              <a:lnSpc>
                <a:spcPts val="1200"/>
              </a:lnSpc>
              <a:buNone/>
              <a:defRPr/>
            </a:pPr>
            <a:endParaRPr lang="en-US" sz="1800" b="1" dirty="0">
              <a:latin typeface="Arial" charset="0"/>
              <a:cs typeface="Arial" charset="0"/>
            </a:endParaRPr>
          </a:p>
        </p:txBody>
      </p:sp>
      <p:sp>
        <p:nvSpPr>
          <p:cNvPr id="17412" name="Slide Number Placeholder 15">
            <a:extLst>
              <a:ext uri="{FF2B5EF4-FFF2-40B4-BE49-F238E27FC236}">
                <a16:creationId xmlns:a16="http://schemas.microsoft.com/office/drawing/2014/main" id="{8C00904A-B2B9-5ED5-3012-0290F156678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23CFF398-D8E7-41AA-B661-F5DF9CE6B106}" type="slidenum">
              <a:rPr lang="en-US" altLang="en-US" sz="1200">
                <a:solidFill>
                  <a:srgbClr val="045C75"/>
                </a:solidFill>
              </a:rPr>
              <a:pPr>
                <a:spcBef>
                  <a:spcPct val="0"/>
                </a:spcBef>
                <a:buClrTx/>
                <a:buSzTx/>
                <a:buFontTx/>
                <a:buNone/>
              </a:pPr>
              <a:t>10</a:t>
            </a:fld>
            <a:endParaRPr lang="en-US" altLang="en-US" sz="1200" dirty="0">
              <a:solidFill>
                <a:srgbClr val="045C75"/>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888D4AC6-91B0-4FBA-38FC-2B1B01DFEC35}"/>
              </a:ext>
            </a:extLst>
          </p:cNvPr>
          <p:cNvSpPr>
            <a:spLocks noGrp="1"/>
          </p:cNvSpPr>
          <p:nvPr>
            <p:ph type="title"/>
          </p:nvPr>
        </p:nvSpPr>
        <p:spPr>
          <a:xfrm>
            <a:off x="607378" y="579120"/>
            <a:ext cx="8229600" cy="304800"/>
          </a:xfrm>
        </p:spPr>
        <p:txBody>
          <a:bodyPr>
            <a:normAutofit fontScale="90000"/>
          </a:bodyPr>
          <a:lstStyle/>
          <a:p>
            <a:pPr eaLnBrk="1" hangingPunct="1"/>
            <a:r>
              <a:rPr lang="en-US" altLang="en-US" sz="2000" b="1" dirty="0">
                <a:latin typeface="Arial" panose="020B0604020202020204" pitchFamily="34" charset="0"/>
                <a:cs typeface="Arial" panose="020B0604020202020204" pitchFamily="34" charset="0"/>
              </a:rPr>
              <a:t>FAQs Related to Section E.1. Equipment Return </a:t>
            </a:r>
          </a:p>
        </p:txBody>
      </p:sp>
      <p:sp>
        <p:nvSpPr>
          <p:cNvPr id="4" name="Content Placeholder 3">
            <a:extLst>
              <a:ext uri="{FF2B5EF4-FFF2-40B4-BE49-F238E27FC236}">
                <a16:creationId xmlns:a16="http://schemas.microsoft.com/office/drawing/2014/main" id="{8003A671-8F60-498E-A65C-C31D0D8A8FAB}"/>
              </a:ext>
            </a:extLst>
          </p:cNvPr>
          <p:cNvSpPr>
            <a:spLocks noGrp="1"/>
          </p:cNvSpPr>
          <p:nvPr>
            <p:ph idx="1"/>
          </p:nvPr>
        </p:nvSpPr>
        <p:spPr>
          <a:xfrm>
            <a:off x="1178877" y="1158873"/>
            <a:ext cx="9563103" cy="5334000"/>
          </a:xfrm>
        </p:spPr>
        <p:txBody>
          <a:bodyPr/>
          <a:lstStyle/>
          <a:p>
            <a:pPr>
              <a:defRPr/>
            </a:pPr>
            <a:r>
              <a:rPr lang="en-US" sz="2000" b="1" dirty="0">
                <a:solidFill>
                  <a:schemeClr val="accent3">
                    <a:lumMod val="75000"/>
                  </a:schemeClr>
                </a:solidFill>
                <a:latin typeface="Arial" charset="0"/>
                <a:cs typeface="Arial" charset="0"/>
              </a:rPr>
              <a:t>Motor Carrier’s Responsibilities</a:t>
            </a:r>
          </a:p>
          <a:p>
            <a:pPr>
              <a:defRPr/>
            </a:pPr>
            <a:endParaRPr lang="en-US" sz="1200" b="1" dirty="0">
              <a:latin typeface="Arial" charset="0"/>
              <a:cs typeface="Arial" charset="0"/>
            </a:endParaRPr>
          </a:p>
          <a:p>
            <a:pPr lvl="1">
              <a:buFont typeface="Wingdings" panose="05000000000000000000" pitchFamily="2" charset="2"/>
              <a:buChar char="Ø"/>
              <a:defRPr/>
            </a:pPr>
            <a:r>
              <a:rPr lang="en-US" sz="1800" dirty="0">
                <a:latin typeface="Arial" charset="0"/>
                <a:cs typeface="Arial" charset="0"/>
              </a:rPr>
              <a:t>Use the Equipment only for the purpose it was interchanged</a:t>
            </a:r>
          </a:p>
          <a:p>
            <a:pPr lvl="1">
              <a:buFont typeface="Wingdings" panose="05000000000000000000" pitchFamily="2" charset="2"/>
              <a:buChar char="Ø"/>
              <a:defRPr/>
            </a:pPr>
            <a:endParaRPr lang="en-US" sz="1800" dirty="0">
              <a:latin typeface="Arial" charset="0"/>
              <a:cs typeface="Arial" charset="0"/>
            </a:endParaRPr>
          </a:p>
          <a:p>
            <a:pPr lvl="1">
              <a:buFont typeface="Wingdings" panose="05000000000000000000" pitchFamily="2" charset="2"/>
              <a:buChar char="Ø"/>
              <a:defRPr/>
            </a:pPr>
            <a:r>
              <a:rPr lang="en-US" sz="1800" dirty="0">
                <a:latin typeface="Arial" charset="0"/>
                <a:cs typeface="Arial" charset="0"/>
              </a:rPr>
              <a:t>Do not authorize use of the equipment to other parties, unless written or electronic consent of the EP is provided. </a:t>
            </a:r>
          </a:p>
          <a:p>
            <a:pPr lvl="1">
              <a:buFont typeface="Wingdings" panose="05000000000000000000" pitchFamily="2" charset="2"/>
              <a:buChar char="Ø"/>
              <a:defRPr/>
            </a:pPr>
            <a:endParaRPr lang="en-US" sz="1800" dirty="0">
              <a:latin typeface="Arial" charset="0"/>
              <a:cs typeface="Arial" charset="0"/>
            </a:endParaRPr>
          </a:p>
          <a:p>
            <a:pPr lvl="1">
              <a:buFont typeface="Wingdings" panose="05000000000000000000" pitchFamily="2" charset="2"/>
              <a:buChar char="Ø"/>
              <a:defRPr/>
            </a:pPr>
            <a:r>
              <a:rPr lang="en-US" sz="1800" dirty="0">
                <a:latin typeface="Arial" charset="0"/>
                <a:cs typeface="Arial" charset="0"/>
              </a:rPr>
              <a:t>Return the Equipment to the original point of interchange unless EP directs the equipment to be returned to a satellite location as governed by the process set forth in Section E.1.b. </a:t>
            </a:r>
          </a:p>
          <a:p>
            <a:pPr lvl="1">
              <a:buFont typeface="Wingdings" panose="05000000000000000000" pitchFamily="2" charset="2"/>
              <a:buChar char="Ø"/>
              <a:defRPr/>
            </a:pPr>
            <a:endParaRPr lang="en-US" sz="1800" dirty="0">
              <a:latin typeface="Arial" charset="0"/>
              <a:cs typeface="Arial" charset="0"/>
            </a:endParaRPr>
          </a:p>
          <a:p>
            <a:pPr lvl="1">
              <a:buFont typeface="Wingdings" panose="05000000000000000000" pitchFamily="2" charset="2"/>
              <a:buChar char="Ø"/>
              <a:defRPr/>
            </a:pPr>
            <a:r>
              <a:rPr lang="en-US" sz="1800" dirty="0">
                <a:latin typeface="Arial" charset="0"/>
                <a:cs typeface="Arial" charset="0"/>
              </a:rPr>
              <a:t>Make sure your contact information on file with the UIIA is up-to-date so that any equipment return notifications sent by the EP are successfully received.  </a:t>
            </a:r>
          </a:p>
          <a:p>
            <a:pPr lvl="1">
              <a:buFont typeface="Wingdings" panose="05000000000000000000" pitchFamily="2" charset="2"/>
              <a:buChar char="Ø"/>
              <a:defRPr/>
            </a:pPr>
            <a:endParaRPr lang="en-US" sz="1600" dirty="0">
              <a:latin typeface="Arial" charset="0"/>
              <a:cs typeface="Arial" charset="0"/>
            </a:endParaRPr>
          </a:p>
          <a:p>
            <a:pPr lvl="1">
              <a:buFont typeface="Wingdings" panose="05000000000000000000" pitchFamily="2" charset="2"/>
              <a:buChar char="Ø"/>
              <a:defRPr/>
            </a:pPr>
            <a:endParaRPr lang="en-US" sz="1600" b="1" dirty="0">
              <a:latin typeface="Arial" charset="0"/>
              <a:cs typeface="Arial" charset="0"/>
            </a:endParaRPr>
          </a:p>
        </p:txBody>
      </p:sp>
      <p:sp>
        <p:nvSpPr>
          <p:cNvPr id="7172" name="Slide Number Placeholder 15">
            <a:extLst>
              <a:ext uri="{FF2B5EF4-FFF2-40B4-BE49-F238E27FC236}">
                <a16:creationId xmlns:a16="http://schemas.microsoft.com/office/drawing/2014/main" id="{2106D1B6-D869-F684-B47E-E8B121C661F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98C1DA79-4552-4255-8A4C-15A474226CE4}" type="slidenum">
              <a:rPr lang="en-US" altLang="en-US" sz="1200">
                <a:solidFill>
                  <a:srgbClr val="045C75"/>
                </a:solidFill>
              </a:rPr>
              <a:pPr>
                <a:spcBef>
                  <a:spcPct val="0"/>
                </a:spcBef>
                <a:buClrTx/>
                <a:buSzTx/>
                <a:buFontTx/>
                <a:buNone/>
              </a:pPr>
              <a:t>11</a:t>
            </a:fld>
            <a:endParaRPr lang="en-US" altLang="en-US" sz="1200" dirty="0">
              <a:solidFill>
                <a:srgbClr val="045C75"/>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F92CC20-3029-B644-A864-7297D9570AE5}"/>
              </a:ext>
            </a:extLst>
          </p:cNvPr>
          <p:cNvSpPr>
            <a:spLocks noGrp="1"/>
          </p:cNvSpPr>
          <p:nvPr>
            <p:ph type="title"/>
          </p:nvPr>
        </p:nvSpPr>
        <p:spPr>
          <a:xfrm>
            <a:off x="805498" y="472440"/>
            <a:ext cx="8229600" cy="304800"/>
          </a:xfrm>
        </p:spPr>
        <p:txBody>
          <a:bodyPr>
            <a:normAutofit fontScale="90000"/>
          </a:bodyPr>
          <a:lstStyle/>
          <a:p>
            <a:pPr eaLnBrk="1" hangingPunct="1"/>
            <a:r>
              <a:rPr lang="en-US" altLang="en-US" sz="2000" b="1" dirty="0">
                <a:latin typeface="Arial" panose="020B0604020202020204" pitchFamily="34" charset="0"/>
                <a:cs typeface="Arial" panose="020B0604020202020204" pitchFamily="34" charset="0"/>
              </a:rPr>
              <a:t>FAQs Related to Section E.1. Equipment Return </a:t>
            </a:r>
          </a:p>
        </p:txBody>
      </p:sp>
      <p:sp>
        <p:nvSpPr>
          <p:cNvPr id="4" name="Content Placeholder 3">
            <a:extLst>
              <a:ext uri="{FF2B5EF4-FFF2-40B4-BE49-F238E27FC236}">
                <a16:creationId xmlns:a16="http://schemas.microsoft.com/office/drawing/2014/main" id="{564BE444-D763-449C-934A-AABC05087B79}"/>
              </a:ext>
            </a:extLst>
          </p:cNvPr>
          <p:cNvSpPr>
            <a:spLocks noGrp="1"/>
          </p:cNvSpPr>
          <p:nvPr>
            <p:ph idx="1"/>
          </p:nvPr>
        </p:nvSpPr>
        <p:spPr>
          <a:xfrm>
            <a:off x="1270318" y="1051560"/>
            <a:ext cx="9152066" cy="5334000"/>
          </a:xfrm>
        </p:spPr>
        <p:txBody>
          <a:bodyPr/>
          <a:lstStyle/>
          <a:p>
            <a:pPr>
              <a:defRPr/>
            </a:pPr>
            <a:r>
              <a:rPr lang="en-US" sz="1800" b="1" dirty="0">
                <a:solidFill>
                  <a:schemeClr val="accent3">
                    <a:lumMod val="75000"/>
                  </a:schemeClr>
                </a:solidFill>
                <a:latin typeface="Arial" charset="0"/>
                <a:cs typeface="Arial" charset="0"/>
              </a:rPr>
              <a:t>Equipment Provider Responsibilities </a:t>
            </a:r>
          </a:p>
          <a:p>
            <a:pPr marL="0" indent="0">
              <a:buNone/>
              <a:defRPr/>
            </a:pPr>
            <a:endParaRPr lang="en-US" sz="1800" b="1" dirty="0">
              <a:solidFill>
                <a:schemeClr val="accent3">
                  <a:lumMod val="75000"/>
                </a:schemeClr>
              </a:solidFill>
              <a:latin typeface="Arial" charset="0"/>
              <a:cs typeface="Arial" charset="0"/>
            </a:endParaRPr>
          </a:p>
          <a:p>
            <a:pPr lvl="1">
              <a:buFont typeface="Wingdings" panose="05000000000000000000" pitchFamily="2" charset="2"/>
              <a:buChar char="Ø"/>
              <a:defRPr/>
            </a:pPr>
            <a:r>
              <a:rPr lang="en-US" sz="1800" dirty="0">
                <a:latin typeface="Arial" charset="0"/>
                <a:cs typeface="Arial" charset="0"/>
              </a:rPr>
              <a:t>Ensure satellite location information that is maintained via internet posting or through IANA’s Equipment Return Location Directory is kept up-to-date. </a:t>
            </a:r>
          </a:p>
          <a:p>
            <a:pPr marL="393700" lvl="1" indent="0">
              <a:buNone/>
              <a:defRPr/>
            </a:pPr>
            <a:endParaRPr lang="en-US" sz="1800" dirty="0">
              <a:latin typeface="Arial" charset="0"/>
              <a:cs typeface="Arial" charset="0"/>
            </a:endParaRPr>
          </a:p>
          <a:p>
            <a:pPr lvl="1">
              <a:buFont typeface="Wingdings" panose="05000000000000000000" pitchFamily="2" charset="2"/>
              <a:buChar char="Ø"/>
              <a:defRPr/>
            </a:pPr>
            <a:r>
              <a:rPr lang="en-US" sz="1800" dirty="0">
                <a:latin typeface="Arial" charset="0"/>
                <a:cs typeface="Arial" charset="0"/>
              </a:rPr>
              <a:t>Provide required notice of changes to equipment return location to UIIA MCs.  </a:t>
            </a:r>
          </a:p>
          <a:p>
            <a:pPr lvl="1">
              <a:buFont typeface="Wingdings" panose="05000000000000000000" pitchFamily="2" charset="2"/>
              <a:buChar char="Ø"/>
              <a:defRPr/>
            </a:pPr>
            <a:endParaRPr lang="en-US" sz="1800" dirty="0">
              <a:latin typeface="Arial" charset="0"/>
              <a:cs typeface="Arial" charset="0"/>
            </a:endParaRPr>
          </a:p>
          <a:p>
            <a:pPr lvl="2">
              <a:buFont typeface="Courier New" panose="02070309020205020404" pitchFamily="49" charset="0"/>
              <a:buChar char="o"/>
              <a:defRPr/>
            </a:pPr>
            <a:r>
              <a:rPr lang="en-US" sz="1800" dirty="0">
                <a:latin typeface="Arial" charset="0"/>
                <a:cs typeface="Arial" charset="0"/>
              </a:rPr>
              <a:t>If the equipment return location changes, then the EP is required to notify the MC via e-mail by 4:00 p.m. (local time) the business day prior to the change becoming effective.  </a:t>
            </a:r>
          </a:p>
          <a:p>
            <a:pPr marL="668337" lvl="2" indent="0">
              <a:buNone/>
              <a:defRPr/>
            </a:pPr>
            <a:endParaRPr lang="en-US" sz="1800" dirty="0">
              <a:latin typeface="Arial" charset="0"/>
              <a:cs typeface="Arial" charset="0"/>
            </a:endParaRPr>
          </a:p>
          <a:p>
            <a:pPr lvl="1">
              <a:buFont typeface="Wingdings" panose="05000000000000000000" pitchFamily="2" charset="2"/>
              <a:buChar char="Ø"/>
              <a:defRPr/>
            </a:pPr>
            <a:r>
              <a:rPr lang="en-US" sz="1800" dirty="0">
                <a:latin typeface="Arial" charset="0"/>
                <a:cs typeface="Arial" charset="0"/>
              </a:rPr>
              <a:t>Work with facilities to ensure they are aware of the EP’s obligation under the UIIA to provide advance notice of changes to equipment return locations.  </a:t>
            </a:r>
          </a:p>
          <a:p>
            <a:pPr lvl="1">
              <a:buFont typeface="Wingdings" panose="05000000000000000000" pitchFamily="2" charset="2"/>
              <a:buChar char="Ø"/>
              <a:defRPr/>
            </a:pPr>
            <a:endParaRPr lang="en-US" sz="1800" b="1" dirty="0">
              <a:latin typeface="Arial" charset="0"/>
              <a:cs typeface="Arial" charset="0"/>
            </a:endParaRPr>
          </a:p>
          <a:p>
            <a:pPr marL="393700" lvl="1" indent="0">
              <a:buNone/>
              <a:defRPr/>
            </a:pPr>
            <a:endParaRPr lang="en-US" sz="2000" b="1" dirty="0">
              <a:latin typeface="Arial" charset="0"/>
              <a:cs typeface="Arial" charset="0"/>
            </a:endParaRPr>
          </a:p>
          <a:p>
            <a:pPr lvl="1">
              <a:buFont typeface="Wingdings" panose="05000000000000000000" pitchFamily="2" charset="2"/>
              <a:buChar char="Ø"/>
              <a:defRPr/>
            </a:pPr>
            <a:endParaRPr lang="en-US" sz="2000" b="1" dirty="0">
              <a:latin typeface="Arial" charset="0"/>
              <a:cs typeface="Arial" charset="0"/>
            </a:endParaRPr>
          </a:p>
        </p:txBody>
      </p:sp>
      <p:sp>
        <p:nvSpPr>
          <p:cNvPr id="8196" name="Slide Number Placeholder 15">
            <a:extLst>
              <a:ext uri="{FF2B5EF4-FFF2-40B4-BE49-F238E27FC236}">
                <a16:creationId xmlns:a16="http://schemas.microsoft.com/office/drawing/2014/main" id="{4E62FD25-E670-8D60-FF9F-A74AC42787A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4839F978-39F9-4699-A0CE-908F4E72E67F}" type="slidenum">
              <a:rPr lang="en-US" altLang="en-US" sz="1200">
                <a:solidFill>
                  <a:srgbClr val="045C75"/>
                </a:solidFill>
              </a:rPr>
              <a:pPr>
                <a:spcBef>
                  <a:spcPct val="0"/>
                </a:spcBef>
                <a:buClrTx/>
                <a:buSzTx/>
                <a:buFontTx/>
                <a:buNone/>
              </a:pPr>
              <a:t>12</a:t>
            </a:fld>
            <a:endParaRPr lang="en-US" altLang="en-US" sz="1200" dirty="0">
              <a:solidFill>
                <a:srgbClr val="045C75"/>
              </a:solidFill>
            </a:endParaRPr>
          </a:p>
        </p:txBody>
      </p:sp>
      <p:pic>
        <p:nvPicPr>
          <p:cNvPr id="8197" name="Picture 5">
            <a:extLst>
              <a:ext uri="{FF2B5EF4-FFF2-40B4-BE49-F238E27FC236}">
                <a16:creationId xmlns:a16="http://schemas.microsoft.com/office/drawing/2014/main" id="{FBBAFDD8-785A-670B-1F1A-B42288D7D01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21800" y="6043614"/>
            <a:ext cx="13462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8CBE643-5AD7-895D-9B23-A311088DC17F}"/>
              </a:ext>
            </a:extLst>
          </p:cNvPr>
          <p:cNvSpPr>
            <a:spLocks noGrp="1"/>
          </p:cNvSpPr>
          <p:nvPr>
            <p:ph type="title"/>
          </p:nvPr>
        </p:nvSpPr>
        <p:spPr>
          <a:xfrm>
            <a:off x="782638" y="541020"/>
            <a:ext cx="8229600" cy="304800"/>
          </a:xfrm>
        </p:spPr>
        <p:txBody>
          <a:bodyPr>
            <a:normAutofit fontScale="90000"/>
          </a:bodyPr>
          <a:lstStyle/>
          <a:p>
            <a:pPr eaLnBrk="1" hangingPunct="1"/>
            <a:r>
              <a:rPr lang="en-US" altLang="en-US" sz="2000" b="1" dirty="0">
                <a:latin typeface="Arial" panose="020B0604020202020204" pitchFamily="34" charset="0"/>
                <a:cs typeface="Arial" panose="020B0604020202020204" pitchFamily="34" charset="0"/>
              </a:rPr>
              <a:t>FAQs Related to Section E.1. Equipment Return </a:t>
            </a:r>
          </a:p>
        </p:txBody>
      </p:sp>
      <p:sp>
        <p:nvSpPr>
          <p:cNvPr id="4" name="Content Placeholder 3">
            <a:extLst>
              <a:ext uri="{FF2B5EF4-FFF2-40B4-BE49-F238E27FC236}">
                <a16:creationId xmlns:a16="http://schemas.microsoft.com/office/drawing/2014/main" id="{15AED7D2-18D8-4456-B340-9BDE0F48D9C1}"/>
              </a:ext>
            </a:extLst>
          </p:cNvPr>
          <p:cNvSpPr>
            <a:spLocks noGrp="1"/>
          </p:cNvSpPr>
          <p:nvPr>
            <p:ph idx="1"/>
          </p:nvPr>
        </p:nvSpPr>
        <p:spPr>
          <a:xfrm>
            <a:off x="1296988" y="1249998"/>
            <a:ext cx="8876822" cy="5334000"/>
          </a:xfrm>
        </p:spPr>
        <p:txBody>
          <a:bodyPr/>
          <a:lstStyle/>
          <a:p>
            <a:pPr>
              <a:defRPr/>
            </a:pPr>
            <a:r>
              <a:rPr lang="en-US" sz="2000" b="1" dirty="0">
                <a:solidFill>
                  <a:schemeClr val="accent3">
                    <a:lumMod val="75000"/>
                  </a:schemeClr>
                </a:solidFill>
                <a:latin typeface="Arial" charset="0"/>
                <a:cs typeface="Arial" charset="0"/>
              </a:rPr>
              <a:t>Role of the Marine Terminal Operators </a:t>
            </a:r>
          </a:p>
          <a:p>
            <a:pPr marL="0" indent="0">
              <a:buNone/>
              <a:defRPr/>
            </a:pPr>
            <a:endParaRPr lang="en-US" sz="1200" b="1" dirty="0">
              <a:solidFill>
                <a:schemeClr val="accent3">
                  <a:lumMod val="75000"/>
                </a:schemeClr>
              </a:solidFill>
              <a:latin typeface="Arial" charset="0"/>
              <a:cs typeface="Arial" charset="0"/>
            </a:endParaRPr>
          </a:p>
          <a:p>
            <a:pPr lvl="1">
              <a:buFont typeface="Wingdings" panose="05000000000000000000" pitchFamily="2" charset="2"/>
              <a:buChar char="Ø"/>
              <a:defRPr/>
            </a:pPr>
            <a:r>
              <a:rPr lang="en-US" sz="1800" dirty="0">
                <a:latin typeface="Arial" charset="0"/>
                <a:cs typeface="Arial" charset="0"/>
              </a:rPr>
              <a:t>Marine terminal operators are not signatories to the UIIA so are not contractually obligated to the terms of the Agreement.</a:t>
            </a:r>
          </a:p>
          <a:p>
            <a:pPr lvl="1">
              <a:buFont typeface="Wingdings" panose="05000000000000000000" pitchFamily="2" charset="2"/>
              <a:buChar char="Ø"/>
              <a:defRPr/>
            </a:pPr>
            <a:endParaRPr lang="en-US" sz="1800" dirty="0">
              <a:latin typeface="Arial" charset="0"/>
              <a:cs typeface="Arial" charset="0"/>
            </a:endParaRPr>
          </a:p>
          <a:p>
            <a:pPr lvl="1">
              <a:buFont typeface="Wingdings" panose="05000000000000000000" pitchFamily="2" charset="2"/>
              <a:buChar char="Ø"/>
              <a:defRPr/>
            </a:pPr>
            <a:r>
              <a:rPr lang="en-US" sz="1800" dirty="0">
                <a:latin typeface="Arial" charset="0"/>
                <a:cs typeface="Arial" charset="0"/>
              </a:rPr>
              <a:t>When terminal restrictions or limitations occur at a facility that impact equipment return capabilities, it is up to the UIIA EP to work with the marine terminals they use to ensure that this information is provided in a timely manner so the EP can notify the MC of these changes in accordance with Section E.1.b. of the UIIA.      </a:t>
            </a:r>
          </a:p>
          <a:p>
            <a:pPr lvl="1">
              <a:buFont typeface="Wingdings" panose="05000000000000000000" pitchFamily="2" charset="2"/>
              <a:buChar char="Ø"/>
              <a:defRPr/>
            </a:pPr>
            <a:endParaRPr lang="en-US" sz="2000" b="1" dirty="0">
              <a:latin typeface="Arial" charset="0"/>
              <a:cs typeface="Arial" charset="0"/>
            </a:endParaRPr>
          </a:p>
          <a:p>
            <a:pPr marL="393700" lvl="1" indent="0">
              <a:buNone/>
              <a:defRPr/>
            </a:pPr>
            <a:endParaRPr lang="en-US" sz="2000" b="1" dirty="0">
              <a:latin typeface="Arial" charset="0"/>
              <a:cs typeface="Arial" charset="0"/>
            </a:endParaRPr>
          </a:p>
          <a:p>
            <a:pPr lvl="1">
              <a:buFont typeface="Wingdings" panose="05000000000000000000" pitchFamily="2" charset="2"/>
              <a:buChar char="Ø"/>
              <a:defRPr/>
            </a:pPr>
            <a:endParaRPr lang="en-US" sz="2000" b="1" dirty="0">
              <a:latin typeface="Arial" charset="0"/>
              <a:cs typeface="Arial" charset="0"/>
            </a:endParaRPr>
          </a:p>
        </p:txBody>
      </p:sp>
      <p:sp>
        <p:nvSpPr>
          <p:cNvPr id="9220" name="Slide Number Placeholder 15">
            <a:extLst>
              <a:ext uri="{FF2B5EF4-FFF2-40B4-BE49-F238E27FC236}">
                <a16:creationId xmlns:a16="http://schemas.microsoft.com/office/drawing/2014/main" id="{FD339C05-6D75-9EAB-769E-2F9F0E12059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DD1A1DD8-2F65-40B8-8C17-24E0D71DEA41}" type="slidenum">
              <a:rPr lang="en-US" altLang="en-US" sz="1200">
                <a:solidFill>
                  <a:srgbClr val="045C75"/>
                </a:solidFill>
              </a:rPr>
              <a:pPr>
                <a:spcBef>
                  <a:spcPct val="0"/>
                </a:spcBef>
                <a:buClrTx/>
                <a:buSzTx/>
                <a:buFontTx/>
                <a:buNone/>
              </a:pPr>
              <a:t>13</a:t>
            </a:fld>
            <a:endParaRPr lang="en-US" altLang="en-US" sz="1200" dirty="0">
              <a:solidFill>
                <a:srgbClr val="045C75"/>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655A5855-45D4-E278-F17E-F45E2C9C0E8A}"/>
              </a:ext>
            </a:extLst>
          </p:cNvPr>
          <p:cNvSpPr>
            <a:spLocks noGrp="1"/>
          </p:cNvSpPr>
          <p:nvPr>
            <p:ph type="title"/>
          </p:nvPr>
        </p:nvSpPr>
        <p:spPr>
          <a:xfrm>
            <a:off x="675640" y="382589"/>
            <a:ext cx="8229600" cy="304800"/>
          </a:xfrm>
        </p:spPr>
        <p:txBody>
          <a:bodyPr>
            <a:normAutofit fontScale="90000"/>
          </a:bodyPr>
          <a:lstStyle/>
          <a:p>
            <a:pPr eaLnBrk="1" hangingPunct="1"/>
            <a:r>
              <a:rPr lang="en-US" altLang="en-US" sz="2000" b="1" dirty="0">
                <a:latin typeface="Arial" panose="020B0604020202020204" pitchFamily="34" charset="0"/>
                <a:cs typeface="Arial" panose="020B0604020202020204" pitchFamily="34" charset="0"/>
              </a:rPr>
              <a:t>FAQs Related to Section E.1. Equipment Return </a:t>
            </a:r>
          </a:p>
        </p:txBody>
      </p:sp>
      <p:sp>
        <p:nvSpPr>
          <p:cNvPr id="4" name="Content Placeholder 3">
            <a:extLst>
              <a:ext uri="{FF2B5EF4-FFF2-40B4-BE49-F238E27FC236}">
                <a16:creationId xmlns:a16="http://schemas.microsoft.com/office/drawing/2014/main" id="{F172C56D-EF07-4CCA-9FE1-335F9EB39730}"/>
              </a:ext>
            </a:extLst>
          </p:cNvPr>
          <p:cNvSpPr>
            <a:spLocks noGrp="1"/>
          </p:cNvSpPr>
          <p:nvPr>
            <p:ph idx="1"/>
          </p:nvPr>
        </p:nvSpPr>
        <p:spPr>
          <a:xfrm>
            <a:off x="1143000" y="831850"/>
            <a:ext cx="8305800" cy="5334000"/>
          </a:xfrm>
        </p:spPr>
        <p:txBody>
          <a:bodyPr/>
          <a:lstStyle/>
          <a:p>
            <a:pPr>
              <a:defRPr/>
            </a:pPr>
            <a:r>
              <a:rPr lang="en-US" sz="1800" b="1" dirty="0">
                <a:solidFill>
                  <a:schemeClr val="accent3">
                    <a:lumMod val="75000"/>
                  </a:schemeClr>
                </a:solidFill>
                <a:latin typeface="Arial" charset="0"/>
                <a:cs typeface="Arial" charset="0"/>
              </a:rPr>
              <a:t>Reporting Non-Compliance of Notification Requirements  </a:t>
            </a:r>
          </a:p>
          <a:p>
            <a:pPr marL="0" indent="0">
              <a:buNone/>
              <a:defRPr/>
            </a:pPr>
            <a:endParaRPr lang="en-US" sz="1800" b="1" dirty="0">
              <a:solidFill>
                <a:schemeClr val="accent3">
                  <a:lumMod val="75000"/>
                </a:schemeClr>
              </a:solidFill>
              <a:latin typeface="Arial" charset="0"/>
              <a:cs typeface="Arial" charset="0"/>
            </a:endParaRPr>
          </a:p>
          <a:p>
            <a:pPr lvl="1">
              <a:spcBef>
                <a:spcPts val="0"/>
              </a:spcBef>
              <a:buFont typeface="Wingdings" panose="05000000000000000000" pitchFamily="2" charset="2"/>
              <a:buChar char="Ø"/>
              <a:defRPr/>
            </a:pPr>
            <a:r>
              <a:rPr lang="en-US" sz="1800" b="1" dirty="0">
                <a:latin typeface="Arial" charset="0"/>
                <a:cs typeface="Arial" charset="0"/>
              </a:rPr>
              <a:t>What should a Motor Carrier do if the EP does not provide the proper notice of a change to equipment return location as required under Section E.1.b.? </a:t>
            </a:r>
          </a:p>
          <a:p>
            <a:pPr lvl="1">
              <a:spcBef>
                <a:spcPts val="0"/>
              </a:spcBef>
              <a:defRPr/>
            </a:pPr>
            <a:endParaRPr lang="en-US" sz="1800" b="1" dirty="0">
              <a:latin typeface="Arial" charset="0"/>
              <a:cs typeface="Arial" charset="0"/>
            </a:endParaRPr>
          </a:p>
          <a:p>
            <a:pPr lvl="2">
              <a:spcBef>
                <a:spcPts val="0"/>
              </a:spcBef>
              <a:buFont typeface="Wingdings" panose="05000000000000000000" pitchFamily="2" charset="2"/>
              <a:buChar char="Ø"/>
              <a:defRPr/>
            </a:pPr>
            <a:r>
              <a:rPr lang="en-US" sz="1800" dirty="0">
                <a:latin typeface="Arial" charset="0"/>
                <a:cs typeface="Arial" charset="0"/>
              </a:rPr>
              <a:t>Contact the EP via e-mail and make them aware that required notice of the change to the equipment return location was not provided.  </a:t>
            </a:r>
          </a:p>
          <a:p>
            <a:pPr lvl="2">
              <a:spcBef>
                <a:spcPts val="0"/>
              </a:spcBef>
              <a:buFont typeface="Wingdings" panose="05000000000000000000" pitchFamily="2" charset="2"/>
              <a:buChar char="Ø"/>
              <a:defRPr/>
            </a:pPr>
            <a:endParaRPr lang="en-US" sz="1800" dirty="0">
              <a:latin typeface="Arial" charset="0"/>
              <a:cs typeface="Arial" charset="0"/>
            </a:endParaRPr>
          </a:p>
          <a:p>
            <a:pPr lvl="2">
              <a:spcBef>
                <a:spcPts val="0"/>
              </a:spcBef>
              <a:buFont typeface="Wingdings" panose="05000000000000000000" pitchFamily="2" charset="2"/>
              <a:buChar char="Ø"/>
              <a:defRPr/>
            </a:pPr>
            <a:r>
              <a:rPr lang="en-US" sz="1800" dirty="0">
                <a:latin typeface="Arial" charset="0"/>
                <a:cs typeface="Arial" charset="0"/>
              </a:rPr>
              <a:t>Send an e-mail to </a:t>
            </a:r>
            <a:r>
              <a:rPr lang="en-US" sz="1800" dirty="0">
                <a:solidFill>
                  <a:srgbClr val="0070C0"/>
                </a:solidFill>
                <a:latin typeface="Arial" charset="0"/>
                <a:cs typeface="Arial" charset="0"/>
              </a:rPr>
              <a:t>uiiaissues@uiia.org</a:t>
            </a:r>
            <a:r>
              <a:rPr lang="en-US" sz="1800" dirty="0">
                <a:latin typeface="Arial" charset="0"/>
                <a:cs typeface="Arial" charset="0"/>
              </a:rPr>
              <a:t> and identify the EP that did not comply with the required notification along with the terminal and example of the non-compliance (i.e. terminal screenshot or e-mail).  </a:t>
            </a:r>
          </a:p>
          <a:p>
            <a:pPr lvl="2">
              <a:spcBef>
                <a:spcPts val="0"/>
              </a:spcBef>
              <a:buFont typeface="Wingdings" panose="05000000000000000000" pitchFamily="2" charset="2"/>
              <a:buChar char="Ø"/>
              <a:defRPr/>
            </a:pPr>
            <a:endParaRPr lang="en-US" sz="1800" dirty="0">
              <a:latin typeface="Arial" charset="0"/>
              <a:cs typeface="Arial" charset="0"/>
            </a:endParaRPr>
          </a:p>
          <a:p>
            <a:pPr lvl="2">
              <a:spcBef>
                <a:spcPts val="0"/>
              </a:spcBef>
              <a:buFont typeface="Wingdings" panose="05000000000000000000" pitchFamily="2" charset="2"/>
              <a:buChar char="Ø"/>
              <a:defRPr/>
            </a:pPr>
            <a:r>
              <a:rPr lang="en-US" sz="1800" dirty="0">
                <a:latin typeface="Arial" charset="0"/>
                <a:cs typeface="Arial" charset="0"/>
              </a:rPr>
              <a:t>UIIA staff will notify the specific EP of their obligations as a signatory to the UIIA regarding the required notification that must be provided should the equipment return location change. </a:t>
            </a:r>
          </a:p>
          <a:p>
            <a:pPr lvl="2">
              <a:spcBef>
                <a:spcPts val="0"/>
              </a:spcBef>
              <a:buFont typeface="Wingdings" panose="05000000000000000000" pitchFamily="2" charset="2"/>
              <a:buChar char="Ø"/>
              <a:defRPr/>
            </a:pPr>
            <a:endParaRPr lang="en-US" sz="1800" dirty="0">
              <a:latin typeface="Arial" charset="0"/>
              <a:cs typeface="Arial" charset="0"/>
            </a:endParaRPr>
          </a:p>
          <a:p>
            <a:pPr lvl="2">
              <a:spcBef>
                <a:spcPts val="0"/>
              </a:spcBef>
              <a:buFont typeface="Wingdings" panose="05000000000000000000" pitchFamily="2" charset="2"/>
              <a:buChar char="Ø"/>
              <a:defRPr/>
            </a:pPr>
            <a:r>
              <a:rPr lang="en-US" sz="1800" dirty="0">
                <a:latin typeface="Arial" charset="0"/>
                <a:cs typeface="Arial" charset="0"/>
              </a:rPr>
              <a:t>Copy of the MC’s e-mail will be maintained and can be used as additional supporting documentation should the claim be submitted for arbitration.   </a:t>
            </a:r>
          </a:p>
          <a:p>
            <a:pPr lvl="1">
              <a:buFont typeface="Wingdings" panose="05000000000000000000" pitchFamily="2" charset="2"/>
              <a:buChar char="Ø"/>
              <a:defRPr/>
            </a:pPr>
            <a:endParaRPr lang="en-US" sz="2000" b="1" dirty="0">
              <a:latin typeface="Arial" charset="0"/>
              <a:cs typeface="Arial" charset="0"/>
            </a:endParaRPr>
          </a:p>
          <a:p>
            <a:pPr marL="393700" lvl="1" indent="0">
              <a:buNone/>
              <a:defRPr/>
            </a:pPr>
            <a:endParaRPr lang="en-US" sz="2000" b="1" dirty="0">
              <a:latin typeface="Arial" charset="0"/>
              <a:cs typeface="Arial" charset="0"/>
            </a:endParaRPr>
          </a:p>
          <a:p>
            <a:pPr lvl="1">
              <a:buFont typeface="Wingdings" panose="05000000000000000000" pitchFamily="2" charset="2"/>
              <a:buChar char="Ø"/>
              <a:defRPr/>
            </a:pPr>
            <a:endParaRPr lang="en-US" sz="2000" b="1" dirty="0">
              <a:latin typeface="Arial" charset="0"/>
              <a:cs typeface="Arial" charset="0"/>
            </a:endParaRPr>
          </a:p>
        </p:txBody>
      </p:sp>
      <p:sp>
        <p:nvSpPr>
          <p:cNvPr id="10244" name="Slide Number Placeholder 15">
            <a:extLst>
              <a:ext uri="{FF2B5EF4-FFF2-40B4-BE49-F238E27FC236}">
                <a16:creationId xmlns:a16="http://schemas.microsoft.com/office/drawing/2014/main" id="{DA6E23B3-DE39-1B3B-9313-9C1A95B3B61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BF7F1D78-864E-4ADC-BC02-E2BF1AE2E7B5}" type="slidenum">
              <a:rPr lang="en-US" altLang="en-US" sz="1200">
                <a:solidFill>
                  <a:srgbClr val="045C75"/>
                </a:solidFill>
              </a:rPr>
              <a:pPr>
                <a:spcBef>
                  <a:spcPct val="0"/>
                </a:spcBef>
                <a:buClrTx/>
                <a:buSzTx/>
                <a:buFontTx/>
                <a:buNone/>
              </a:pPr>
              <a:t>14</a:t>
            </a:fld>
            <a:endParaRPr lang="en-US" altLang="en-US" sz="1200" dirty="0">
              <a:solidFill>
                <a:srgbClr val="045C75"/>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B85EB5BC-D318-567B-F769-140E0E73DD0F}"/>
              </a:ext>
            </a:extLst>
          </p:cNvPr>
          <p:cNvSpPr>
            <a:spLocks noGrp="1"/>
          </p:cNvSpPr>
          <p:nvPr>
            <p:ph type="title"/>
          </p:nvPr>
        </p:nvSpPr>
        <p:spPr>
          <a:xfrm>
            <a:off x="1003300" y="390524"/>
            <a:ext cx="8229600" cy="304800"/>
          </a:xfrm>
        </p:spPr>
        <p:txBody>
          <a:bodyPr>
            <a:normAutofit fontScale="90000"/>
          </a:bodyPr>
          <a:lstStyle/>
          <a:p>
            <a:pPr eaLnBrk="1" hangingPunct="1"/>
            <a:r>
              <a:rPr lang="en-US" altLang="en-US" sz="2000" b="1" dirty="0">
                <a:latin typeface="Arial" panose="020B0604020202020204" pitchFamily="34" charset="0"/>
                <a:cs typeface="Arial" panose="020B0604020202020204" pitchFamily="34" charset="0"/>
              </a:rPr>
              <a:t>FAQs Related to Section E.1. Equipment Return </a:t>
            </a:r>
          </a:p>
        </p:txBody>
      </p:sp>
      <p:sp>
        <p:nvSpPr>
          <p:cNvPr id="4" name="Content Placeholder 3">
            <a:extLst>
              <a:ext uri="{FF2B5EF4-FFF2-40B4-BE49-F238E27FC236}">
                <a16:creationId xmlns:a16="http://schemas.microsoft.com/office/drawing/2014/main" id="{BD2289E3-055C-4324-9B86-84ED4DBB21D6}"/>
              </a:ext>
            </a:extLst>
          </p:cNvPr>
          <p:cNvSpPr>
            <a:spLocks noGrp="1"/>
          </p:cNvSpPr>
          <p:nvPr>
            <p:ph idx="1"/>
          </p:nvPr>
        </p:nvSpPr>
        <p:spPr>
          <a:xfrm>
            <a:off x="1285558" y="895350"/>
            <a:ext cx="8674100" cy="5334000"/>
          </a:xfrm>
        </p:spPr>
        <p:txBody>
          <a:bodyPr/>
          <a:lstStyle/>
          <a:p>
            <a:pPr>
              <a:defRPr/>
            </a:pPr>
            <a:r>
              <a:rPr lang="en-US" sz="1800" b="1" dirty="0">
                <a:solidFill>
                  <a:schemeClr val="accent3">
                    <a:lumMod val="75000"/>
                  </a:schemeClr>
                </a:solidFill>
                <a:latin typeface="Arial" charset="0"/>
                <a:cs typeface="Arial" charset="0"/>
              </a:rPr>
              <a:t>Charges Related to Equipment Return – What is and is not covered under the UIIA </a:t>
            </a:r>
          </a:p>
          <a:p>
            <a:pPr marL="0" indent="0">
              <a:buNone/>
              <a:defRPr/>
            </a:pPr>
            <a:endParaRPr lang="en-US" sz="1800" b="1" dirty="0">
              <a:solidFill>
                <a:schemeClr val="accent3">
                  <a:lumMod val="75000"/>
                </a:schemeClr>
              </a:solidFill>
              <a:latin typeface="Arial" charset="0"/>
              <a:cs typeface="Arial" charset="0"/>
            </a:endParaRPr>
          </a:p>
          <a:p>
            <a:pPr marL="393700" lvl="1" indent="0">
              <a:buNone/>
              <a:defRPr/>
            </a:pPr>
            <a:endParaRPr lang="en-US" sz="2000" b="1" dirty="0">
              <a:latin typeface="Arial" charset="0"/>
              <a:cs typeface="Arial" charset="0"/>
            </a:endParaRPr>
          </a:p>
          <a:p>
            <a:pPr marL="393700" lvl="1" indent="0">
              <a:buNone/>
              <a:defRPr/>
            </a:pPr>
            <a:endParaRPr lang="en-US" sz="2000" b="1" dirty="0">
              <a:latin typeface="Arial" charset="0"/>
              <a:cs typeface="Arial" charset="0"/>
            </a:endParaRPr>
          </a:p>
        </p:txBody>
      </p:sp>
      <p:sp>
        <p:nvSpPr>
          <p:cNvPr id="11268" name="Slide Number Placeholder 15">
            <a:extLst>
              <a:ext uri="{FF2B5EF4-FFF2-40B4-BE49-F238E27FC236}">
                <a16:creationId xmlns:a16="http://schemas.microsoft.com/office/drawing/2014/main" id="{FB5F8D09-A5E3-20DA-AECF-1DCACFDC81E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263EB760-1FD1-4D65-B3DB-70C4C9813D22}" type="slidenum">
              <a:rPr lang="en-US" altLang="en-US" sz="1200">
                <a:solidFill>
                  <a:srgbClr val="045C75"/>
                </a:solidFill>
              </a:rPr>
              <a:pPr>
                <a:spcBef>
                  <a:spcPct val="0"/>
                </a:spcBef>
                <a:buClrTx/>
                <a:buSzTx/>
                <a:buFontTx/>
                <a:buNone/>
              </a:pPr>
              <a:t>15</a:t>
            </a:fld>
            <a:endParaRPr lang="en-US" altLang="en-US" sz="1200" dirty="0">
              <a:solidFill>
                <a:srgbClr val="045C75"/>
              </a:solidFill>
            </a:endParaRPr>
          </a:p>
        </p:txBody>
      </p:sp>
      <p:graphicFrame>
        <p:nvGraphicFramePr>
          <p:cNvPr id="2" name="Table 1">
            <a:extLst>
              <a:ext uri="{FF2B5EF4-FFF2-40B4-BE49-F238E27FC236}">
                <a16:creationId xmlns:a16="http://schemas.microsoft.com/office/drawing/2014/main" id="{5D90A100-2C81-4E34-9BBD-04085E371BC1}"/>
              </a:ext>
            </a:extLst>
          </p:cNvPr>
          <p:cNvGraphicFramePr>
            <a:graphicFrameLocks noGrp="1"/>
          </p:cNvGraphicFramePr>
          <p:nvPr>
            <p:extLst>
              <p:ext uri="{D42A27DB-BD31-4B8C-83A1-F6EECF244321}">
                <p14:modId xmlns:p14="http://schemas.microsoft.com/office/powerpoint/2010/main" val="2931966726"/>
              </p:ext>
            </p:extLst>
          </p:nvPr>
        </p:nvGraphicFramePr>
        <p:xfrm>
          <a:off x="1647824" y="1738186"/>
          <a:ext cx="8562976" cy="1690814"/>
        </p:xfrm>
        <a:graphic>
          <a:graphicData uri="http://schemas.openxmlformats.org/drawingml/2006/table">
            <a:tbl>
              <a:tblPr firstRow="1" bandRow="1">
                <a:tableStyleId>{5C22544A-7EE6-4342-B048-85BDC9FD1C3A}</a:tableStyleId>
              </a:tblPr>
              <a:tblGrid>
                <a:gridCol w="4281488">
                  <a:extLst>
                    <a:ext uri="{9D8B030D-6E8A-4147-A177-3AD203B41FA5}">
                      <a16:colId xmlns:a16="http://schemas.microsoft.com/office/drawing/2014/main" val="2679482031"/>
                    </a:ext>
                  </a:extLst>
                </a:gridCol>
                <a:gridCol w="4281488">
                  <a:extLst>
                    <a:ext uri="{9D8B030D-6E8A-4147-A177-3AD203B41FA5}">
                      <a16:colId xmlns:a16="http://schemas.microsoft.com/office/drawing/2014/main" val="1549290000"/>
                    </a:ext>
                  </a:extLst>
                </a:gridCol>
              </a:tblGrid>
              <a:tr h="370586">
                <a:tc>
                  <a:txBody>
                    <a:bodyPr/>
                    <a:lstStyle/>
                    <a:p>
                      <a:pPr algn="ctr"/>
                      <a:r>
                        <a:rPr lang="en-US" sz="1600" dirty="0">
                          <a:solidFill>
                            <a:schemeClr val="tx1"/>
                          </a:solidFill>
                          <a:latin typeface="Arial" panose="020B0604020202020204" pitchFamily="34" charset="0"/>
                          <a:cs typeface="Arial" panose="020B0604020202020204" pitchFamily="34" charset="0"/>
                        </a:rPr>
                        <a:t>Charges Addressed</a:t>
                      </a:r>
                      <a:r>
                        <a:rPr lang="en-US" sz="1600" baseline="0" dirty="0">
                          <a:solidFill>
                            <a:schemeClr val="tx1"/>
                          </a:solidFill>
                          <a:latin typeface="Arial" panose="020B0604020202020204" pitchFamily="34" charset="0"/>
                          <a:cs typeface="Arial" panose="020B0604020202020204" pitchFamily="34" charset="0"/>
                        </a:rPr>
                        <a:t> Under the UIIA</a:t>
                      </a:r>
                      <a:r>
                        <a:rPr lang="en-US" sz="1600" dirty="0">
                          <a:solidFill>
                            <a:schemeClr val="tx1"/>
                          </a:solidFill>
                          <a:latin typeface="Arial" panose="020B0604020202020204" pitchFamily="34" charset="0"/>
                          <a:cs typeface="Arial" panose="020B0604020202020204" pitchFamily="34" charset="0"/>
                        </a:rPr>
                        <a:t> </a:t>
                      </a:r>
                    </a:p>
                  </a:txBody>
                  <a:tcPr marL="91441" marR="91441" marT="45688" marB="45688">
                    <a:solidFill>
                      <a:schemeClr val="accent3">
                        <a:lumMod val="20000"/>
                        <a:lumOff val="80000"/>
                      </a:schemeClr>
                    </a:solidFill>
                  </a:tcPr>
                </a:tc>
                <a:tc>
                  <a:txBody>
                    <a:bodyPr/>
                    <a:lstStyle/>
                    <a:p>
                      <a:pPr algn="ctr"/>
                      <a:r>
                        <a:rPr lang="en-US" sz="1600" dirty="0">
                          <a:solidFill>
                            <a:schemeClr val="tx1"/>
                          </a:solidFill>
                          <a:latin typeface="Arial" panose="020B0604020202020204" pitchFamily="34" charset="0"/>
                          <a:cs typeface="Arial" panose="020B0604020202020204" pitchFamily="34" charset="0"/>
                        </a:rPr>
                        <a:t>Charges Not</a:t>
                      </a:r>
                      <a:r>
                        <a:rPr lang="en-US" sz="1600" baseline="0" dirty="0">
                          <a:solidFill>
                            <a:schemeClr val="tx1"/>
                          </a:solidFill>
                          <a:latin typeface="Arial" panose="020B0604020202020204" pitchFamily="34" charset="0"/>
                          <a:cs typeface="Arial" panose="020B0604020202020204" pitchFamily="34" charset="0"/>
                        </a:rPr>
                        <a:t> Addressed Under the UIIA </a:t>
                      </a:r>
                      <a:endParaRPr lang="en-US" sz="1600" dirty="0">
                        <a:solidFill>
                          <a:schemeClr val="tx1"/>
                        </a:solidFill>
                        <a:latin typeface="Arial" panose="020B0604020202020204" pitchFamily="34" charset="0"/>
                        <a:cs typeface="Arial" panose="020B0604020202020204" pitchFamily="34" charset="0"/>
                      </a:endParaRPr>
                    </a:p>
                  </a:txBody>
                  <a:tcPr marL="91441" marR="91441" marT="45688" marB="45688">
                    <a:solidFill>
                      <a:schemeClr val="accent3">
                        <a:lumMod val="20000"/>
                        <a:lumOff val="80000"/>
                      </a:schemeClr>
                    </a:solidFill>
                  </a:tcPr>
                </a:tc>
                <a:extLst>
                  <a:ext uri="{0D108BD9-81ED-4DB2-BD59-A6C34878D82A}">
                    <a16:rowId xmlns:a16="http://schemas.microsoft.com/office/drawing/2014/main" val="2557936786"/>
                  </a:ext>
                </a:extLst>
              </a:tr>
              <a:tr h="370586">
                <a:tc>
                  <a:txBody>
                    <a:bodyPr/>
                    <a:lstStyle/>
                    <a:p>
                      <a:pPr algn="ctr"/>
                      <a:r>
                        <a:rPr lang="en-US" sz="1600" dirty="0">
                          <a:solidFill>
                            <a:schemeClr val="tx1"/>
                          </a:solidFill>
                          <a:latin typeface="Arial" panose="020B0604020202020204" pitchFamily="34" charset="0"/>
                          <a:cs typeface="Arial" panose="020B0604020202020204" pitchFamily="34" charset="0"/>
                        </a:rPr>
                        <a:t>Per</a:t>
                      </a:r>
                      <a:r>
                        <a:rPr lang="en-US" sz="1600" baseline="0" dirty="0">
                          <a:solidFill>
                            <a:schemeClr val="tx1"/>
                          </a:solidFill>
                          <a:latin typeface="Arial" panose="020B0604020202020204" pitchFamily="34" charset="0"/>
                          <a:cs typeface="Arial" panose="020B0604020202020204" pitchFamily="34" charset="0"/>
                        </a:rPr>
                        <a:t> Diem Charges</a:t>
                      </a:r>
                      <a:endParaRPr lang="en-US" sz="1600" dirty="0">
                        <a:solidFill>
                          <a:schemeClr val="tx1"/>
                        </a:solidFill>
                        <a:latin typeface="Arial" panose="020B0604020202020204" pitchFamily="34" charset="0"/>
                        <a:cs typeface="Arial" panose="020B0604020202020204" pitchFamily="34" charset="0"/>
                      </a:endParaRPr>
                    </a:p>
                  </a:txBody>
                  <a:tcPr marL="91441" marR="91441" marT="45688" marB="45688">
                    <a:solidFill>
                      <a:schemeClr val="accent3">
                        <a:lumMod val="20000"/>
                        <a:lumOff val="80000"/>
                      </a:schemeClr>
                    </a:solidFill>
                  </a:tcPr>
                </a:tc>
                <a:tc>
                  <a:txBody>
                    <a:bodyPr/>
                    <a:lstStyle/>
                    <a:p>
                      <a:pPr algn="ctr"/>
                      <a:r>
                        <a:rPr lang="en-US" sz="1600" dirty="0">
                          <a:solidFill>
                            <a:schemeClr val="tx1"/>
                          </a:solidFill>
                          <a:latin typeface="Arial" panose="020B0604020202020204" pitchFamily="34" charset="0"/>
                          <a:cs typeface="Arial" panose="020B0604020202020204" pitchFamily="34" charset="0"/>
                        </a:rPr>
                        <a:t>MC Compensation for</a:t>
                      </a:r>
                      <a:r>
                        <a:rPr lang="en-US" sz="1600" baseline="0" dirty="0">
                          <a:solidFill>
                            <a:schemeClr val="tx1"/>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Services Rendered</a:t>
                      </a:r>
                      <a:r>
                        <a:rPr lang="en-US" sz="1600" baseline="0" dirty="0">
                          <a:solidFill>
                            <a:schemeClr val="tx1"/>
                          </a:solidFill>
                          <a:latin typeface="Arial" panose="020B0604020202020204" pitchFamily="34" charset="0"/>
                          <a:cs typeface="Arial" panose="020B0604020202020204" pitchFamily="34" charset="0"/>
                        </a:rPr>
                        <a:t> </a:t>
                      </a:r>
                      <a:endParaRPr lang="en-US" sz="1600" dirty="0">
                        <a:solidFill>
                          <a:schemeClr val="tx1"/>
                        </a:solidFill>
                        <a:latin typeface="Arial" panose="020B0604020202020204" pitchFamily="34" charset="0"/>
                        <a:cs typeface="Arial" panose="020B0604020202020204" pitchFamily="34" charset="0"/>
                      </a:endParaRPr>
                    </a:p>
                  </a:txBody>
                  <a:tcPr marL="91441" marR="91441" marT="45688" marB="45688">
                    <a:solidFill>
                      <a:schemeClr val="accent3">
                        <a:lumMod val="20000"/>
                        <a:lumOff val="80000"/>
                      </a:schemeClr>
                    </a:solidFill>
                  </a:tcPr>
                </a:tc>
                <a:extLst>
                  <a:ext uri="{0D108BD9-81ED-4DB2-BD59-A6C34878D82A}">
                    <a16:rowId xmlns:a16="http://schemas.microsoft.com/office/drawing/2014/main" val="602337479"/>
                  </a:ext>
                </a:extLst>
              </a:tr>
              <a:tr h="370586">
                <a:tc>
                  <a:txBody>
                    <a:bodyPr/>
                    <a:lstStyle/>
                    <a:p>
                      <a:pPr algn="ctr"/>
                      <a:r>
                        <a:rPr lang="en-US" sz="1600" dirty="0">
                          <a:solidFill>
                            <a:schemeClr val="tx1"/>
                          </a:solidFill>
                          <a:latin typeface="Arial" panose="020B0604020202020204" pitchFamily="34" charset="0"/>
                          <a:cs typeface="Arial" panose="020B0604020202020204" pitchFamily="34" charset="0"/>
                        </a:rPr>
                        <a:t>Maintenance</a:t>
                      </a:r>
                      <a:r>
                        <a:rPr lang="en-US" sz="1600" baseline="0" dirty="0">
                          <a:solidFill>
                            <a:schemeClr val="tx1"/>
                          </a:solidFill>
                          <a:latin typeface="Arial" panose="020B0604020202020204" pitchFamily="34" charset="0"/>
                          <a:cs typeface="Arial" panose="020B0604020202020204" pitchFamily="34" charset="0"/>
                        </a:rPr>
                        <a:t> &amp; Repair Charges</a:t>
                      </a:r>
                      <a:endParaRPr lang="en-US" sz="1600" dirty="0">
                        <a:solidFill>
                          <a:schemeClr val="tx1"/>
                        </a:solidFill>
                        <a:latin typeface="Arial" panose="020B0604020202020204" pitchFamily="34" charset="0"/>
                        <a:cs typeface="Arial" panose="020B0604020202020204" pitchFamily="34" charset="0"/>
                      </a:endParaRPr>
                    </a:p>
                  </a:txBody>
                  <a:tcPr marL="91441" marR="91441" marT="45688" marB="45688">
                    <a:solidFill>
                      <a:schemeClr val="accent3">
                        <a:lumMod val="20000"/>
                        <a:lumOff val="80000"/>
                      </a:schemeClr>
                    </a:solidFill>
                  </a:tcPr>
                </a:tc>
                <a:tc>
                  <a:txBody>
                    <a:bodyPr/>
                    <a:lstStyle/>
                    <a:p>
                      <a:pPr algn="ctr"/>
                      <a:r>
                        <a:rPr lang="en-US" sz="1600" dirty="0">
                          <a:solidFill>
                            <a:schemeClr val="tx1"/>
                          </a:solidFill>
                          <a:latin typeface="Arial" panose="020B0604020202020204" pitchFamily="34" charset="0"/>
                          <a:cs typeface="Arial" panose="020B0604020202020204" pitchFamily="34" charset="0"/>
                        </a:rPr>
                        <a:t>Storage Charges </a:t>
                      </a:r>
                    </a:p>
                  </a:txBody>
                  <a:tcPr marL="91441" marR="91441" marT="45688" marB="45688">
                    <a:solidFill>
                      <a:schemeClr val="accent3">
                        <a:lumMod val="20000"/>
                        <a:lumOff val="80000"/>
                      </a:schemeClr>
                    </a:solidFill>
                  </a:tcPr>
                </a:tc>
                <a:extLst>
                  <a:ext uri="{0D108BD9-81ED-4DB2-BD59-A6C34878D82A}">
                    <a16:rowId xmlns:a16="http://schemas.microsoft.com/office/drawing/2014/main" val="3794642466"/>
                  </a:ext>
                </a:extLst>
              </a:tr>
              <a:tr h="578931">
                <a:tc>
                  <a:txBody>
                    <a:bodyPr/>
                    <a:lstStyle/>
                    <a:p>
                      <a:pPr algn="ctr"/>
                      <a:r>
                        <a:rPr lang="en-US" sz="1600" dirty="0">
                          <a:solidFill>
                            <a:schemeClr val="tx1"/>
                          </a:solidFill>
                          <a:latin typeface="Arial" panose="020B0604020202020204" pitchFamily="34" charset="0"/>
                          <a:cs typeface="Arial" panose="020B0604020202020204" pitchFamily="34" charset="0"/>
                        </a:rPr>
                        <a:t>Chassis</a:t>
                      </a:r>
                      <a:r>
                        <a:rPr lang="en-US" sz="1600" baseline="0" dirty="0">
                          <a:solidFill>
                            <a:schemeClr val="tx1"/>
                          </a:solidFill>
                          <a:latin typeface="Arial" panose="020B0604020202020204" pitchFamily="34" charset="0"/>
                          <a:cs typeface="Arial" panose="020B0604020202020204" pitchFamily="34" charset="0"/>
                        </a:rPr>
                        <a:t> Use/Rental Charges </a:t>
                      </a:r>
                      <a:br>
                        <a:rPr lang="en-US" sz="1600" baseline="0" dirty="0">
                          <a:solidFill>
                            <a:schemeClr val="tx1"/>
                          </a:solidFill>
                          <a:latin typeface="Arial" panose="020B0604020202020204" pitchFamily="34" charset="0"/>
                          <a:cs typeface="Arial" panose="020B0604020202020204" pitchFamily="34" charset="0"/>
                        </a:rPr>
                      </a:br>
                      <a:r>
                        <a:rPr lang="en-US" sz="1600" baseline="0" dirty="0">
                          <a:solidFill>
                            <a:schemeClr val="tx1"/>
                          </a:solidFill>
                          <a:latin typeface="Arial" panose="020B0604020202020204" pitchFamily="34" charset="0"/>
                          <a:cs typeface="Arial" panose="020B0604020202020204" pitchFamily="34" charset="0"/>
                        </a:rPr>
                        <a:t>(if chassis provider is a UIIA EP) </a:t>
                      </a:r>
                      <a:endParaRPr lang="en-US" sz="1600" dirty="0">
                        <a:solidFill>
                          <a:schemeClr val="tx1"/>
                        </a:solidFill>
                        <a:latin typeface="Arial" panose="020B0604020202020204" pitchFamily="34" charset="0"/>
                        <a:cs typeface="Arial" panose="020B0604020202020204" pitchFamily="34" charset="0"/>
                      </a:endParaRPr>
                    </a:p>
                  </a:txBody>
                  <a:tcPr marL="91441" marR="91441" marT="45688" marB="45688">
                    <a:solidFill>
                      <a:schemeClr val="accent3">
                        <a:lumMod val="20000"/>
                        <a:lumOff val="80000"/>
                      </a:schemeClr>
                    </a:solidFill>
                  </a:tcPr>
                </a:tc>
                <a:tc>
                  <a:txBody>
                    <a:bodyPr/>
                    <a:lstStyle/>
                    <a:p>
                      <a:pPr algn="ctr"/>
                      <a:endParaRPr lang="en-US" sz="1600" dirty="0">
                        <a:solidFill>
                          <a:schemeClr val="tx1"/>
                        </a:solidFill>
                        <a:latin typeface="Arial" panose="020B0604020202020204" pitchFamily="34" charset="0"/>
                        <a:cs typeface="Arial" panose="020B0604020202020204" pitchFamily="34" charset="0"/>
                      </a:endParaRPr>
                    </a:p>
                  </a:txBody>
                  <a:tcPr marL="91441" marR="91441" marT="45688" marB="45688">
                    <a:solidFill>
                      <a:schemeClr val="accent3">
                        <a:lumMod val="20000"/>
                        <a:lumOff val="80000"/>
                      </a:schemeClr>
                    </a:solidFill>
                  </a:tcPr>
                </a:tc>
                <a:extLst>
                  <a:ext uri="{0D108BD9-81ED-4DB2-BD59-A6C34878D82A}">
                    <a16:rowId xmlns:a16="http://schemas.microsoft.com/office/drawing/2014/main" val="366605582"/>
                  </a:ext>
                </a:extLst>
              </a:tr>
            </a:tbl>
          </a:graphicData>
        </a:graphic>
      </p:graphicFrame>
      <p:sp>
        <p:nvSpPr>
          <p:cNvPr id="3" name="TextBox 2">
            <a:extLst>
              <a:ext uri="{FF2B5EF4-FFF2-40B4-BE49-F238E27FC236}">
                <a16:creationId xmlns:a16="http://schemas.microsoft.com/office/drawing/2014/main" id="{E9767D7C-34D2-49B3-8E1C-50EE38724762}"/>
              </a:ext>
            </a:extLst>
          </p:cNvPr>
          <p:cNvSpPr txBox="1"/>
          <p:nvPr/>
        </p:nvSpPr>
        <p:spPr>
          <a:xfrm>
            <a:off x="1636222" y="3629026"/>
            <a:ext cx="8229600" cy="1815882"/>
          </a:xfrm>
          <a:prstGeom prst="rect">
            <a:avLst/>
          </a:prstGeom>
          <a:noFill/>
        </p:spPr>
        <p:txBody>
          <a:bodyPr>
            <a:spAutoFit/>
          </a:bodyPr>
          <a:lstStyle/>
          <a:p>
            <a:pPr>
              <a:defRPr/>
            </a:pPr>
            <a:r>
              <a:rPr lang="en-US" sz="1600" b="1" dirty="0">
                <a:latin typeface="Arial" panose="020B0604020202020204" pitchFamily="34" charset="0"/>
                <a:cs typeface="Arial" panose="020B0604020202020204" pitchFamily="34" charset="0"/>
              </a:rPr>
              <a:t>Note:  </a:t>
            </a:r>
          </a:p>
          <a:p>
            <a:pPr marL="285750" indent="-285750">
              <a:buFont typeface="Arial" panose="020B0604020202020204" pitchFamily="34" charset="0"/>
              <a:buChar char="•"/>
              <a:defRPr/>
            </a:pPr>
            <a:r>
              <a:rPr lang="en-US" sz="1600" dirty="0">
                <a:latin typeface="Arial" panose="020B0604020202020204" pitchFamily="34" charset="0"/>
                <a:cs typeface="Arial" panose="020B0604020202020204" pitchFamily="34" charset="0"/>
              </a:rPr>
              <a:t>Charges not addressed under the UIIA would need to be covered in a commercial transportation agreement between the MC and EP outside of the UIIA.  </a:t>
            </a:r>
          </a:p>
          <a:p>
            <a:pPr>
              <a:defRP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US" sz="1600" dirty="0">
                <a:latin typeface="Arial" panose="020B0604020202020204" pitchFamily="34" charset="0"/>
                <a:cs typeface="Arial" panose="020B0604020202020204" pitchFamily="34" charset="0"/>
              </a:rPr>
              <a:t>Section E.1.e. stipulates that nothing in Section E.1. of the UIIA should be interpreted to preclude the MC from receiving compensation for services rendered in these circumstances.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6820703B-D266-08A5-4638-0E2D5C0118F4}"/>
              </a:ext>
            </a:extLst>
          </p:cNvPr>
          <p:cNvSpPr>
            <a:spLocks noGrp="1"/>
          </p:cNvSpPr>
          <p:nvPr>
            <p:ph type="title"/>
          </p:nvPr>
        </p:nvSpPr>
        <p:spPr>
          <a:xfrm>
            <a:off x="502920" y="457200"/>
            <a:ext cx="8229600" cy="152400"/>
          </a:xfrm>
        </p:spPr>
        <p:txBody>
          <a:bodyPr>
            <a:normAutofit fontScale="90000"/>
          </a:bodyPr>
          <a:lstStyle/>
          <a:p>
            <a:pPr eaLnBrk="1" hangingPunct="1"/>
            <a:r>
              <a:rPr lang="en-US" altLang="en-US" sz="2000" b="1" dirty="0">
                <a:latin typeface="Arial" panose="020B0604020202020204" pitchFamily="34" charset="0"/>
                <a:cs typeface="Arial" panose="020B0604020202020204" pitchFamily="34" charset="0"/>
              </a:rPr>
              <a:t>FAQs Related to UIIA – Billing Timeframes </a:t>
            </a:r>
          </a:p>
        </p:txBody>
      </p:sp>
      <p:sp>
        <p:nvSpPr>
          <p:cNvPr id="4" name="Content Placeholder 3">
            <a:extLst>
              <a:ext uri="{FF2B5EF4-FFF2-40B4-BE49-F238E27FC236}">
                <a16:creationId xmlns:a16="http://schemas.microsoft.com/office/drawing/2014/main" id="{21156BFA-93EF-46DD-98EE-0F4501301ED2}"/>
              </a:ext>
            </a:extLst>
          </p:cNvPr>
          <p:cNvSpPr>
            <a:spLocks noGrp="1"/>
          </p:cNvSpPr>
          <p:nvPr>
            <p:ph idx="1"/>
          </p:nvPr>
        </p:nvSpPr>
        <p:spPr>
          <a:xfrm>
            <a:off x="1082040" y="823911"/>
            <a:ext cx="9166860" cy="5486400"/>
          </a:xfrm>
        </p:spPr>
        <p:txBody>
          <a:bodyPr/>
          <a:lstStyle/>
          <a:p>
            <a:pPr marL="0" indent="0">
              <a:spcBef>
                <a:spcPts val="0"/>
              </a:spcBef>
              <a:buNone/>
              <a:defRPr/>
            </a:pPr>
            <a:r>
              <a:rPr lang="en-US" sz="1800" b="1" dirty="0">
                <a:latin typeface="Arial" charset="0"/>
                <a:cs typeface="Arial" charset="0"/>
              </a:rPr>
              <a:t>Per Diem Charges – </a:t>
            </a:r>
          </a:p>
          <a:p>
            <a:pPr marL="0" indent="0">
              <a:lnSpc>
                <a:spcPts val="1200"/>
              </a:lnSpc>
              <a:spcBef>
                <a:spcPts val="0"/>
              </a:spcBef>
              <a:buNone/>
              <a:defRPr/>
            </a:pPr>
            <a:endParaRPr lang="en-US" sz="2000" b="1" dirty="0">
              <a:latin typeface="Arial" charset="0"/>
              <a:cs typeface="Arial" charset="0"/>
            </a:endParaRPr>
          </a:p>
          <a:p>
            <a:pPr lvl="1">
              <a:spcBef>
                <a:spcPts val="0"/>
              </a:spcBef>
              <a:buFont typeface="Wingdings" panose="05000000000000000000" pitchFamily="2" charset="2"/>
              <a:buChar char="Ø"/>
              <a:defRPr/>
            </a:pPr>
            <a:r>
              <a:rPr lang="en-US" sz="1800" dirty="0">
                <a:latin typeface="Arial" charset="0"/>
                <a:cs typeface="Arial" charset="0"/>
              </a:rPr>
              <a:t>Sixty (60) days from the date the Motor Carrier returns the equipment to the EP.  </a:t>
            </a:r>
          </a:p>
          <a:p>
            <a:pPr lvl="1">
              <a:lnSpc>
                <a:spcPts val="1000"/>
              </a:lnSpc>
              <a:spcBef>
                <a:spcPts val="0"/>
              </a:spcBef>
              <a:buFont typeface="Wingdings" panose="05000000000000000000" pitchFamily="2" charset="2"/>
              <a:buChar char="Ø"/>
              <a:defRPr/>
            </a:pPr>
            <a:endParaRPr lang="en-US" sz="1800" dirty="0">
              <a:latin typeface="Arial" charset="0"/>
              <a:cs typeface="Arial" charset="0"/>
            </a:endParaRPr>
          </a:p>
          <a:p>
            <a:pPr lvl="1">
              <a:spcBef>
                <a:spcPts val="0"/>
              </a:spcBef>
              <a:buFont typeface="Wingdings" panose="05000000000000000000" pitchFamily="2" charset="2"/>
              <a:buChar char="Ø"/>
              <a:defRPr/>
            </a:pPr>
            <a:r>
              <a:rPr lang="en-US" sz="1800" b="1" dirty="0">
                <a:latin typeface="Arial" charset="0"/>
                <a:cs typeface="Arial" charset="0"/>
              </a:rPr>
              <a:t>Timeline if Incorrect Party Billed</a:t>
            </a:r>
            <a:r>
              <a:rPr lang="en-US" sz="1800" dirty="0">
                <a:latin typeface="Arial" charset="0"/>
                <a:cs typeface="Arial" charset="0"/>
              </a:rPr>
              <a:t>:  If incorrect party is invoiced, the EP may invoice the interchanging MC within 30 days from the date the incorrect party disputes the charges with the EP or within the original 60 day period, whichever is later.  The above applies as long the EP issues the invoice to the correct MC within 90 days from the date on which the equipment was returned.  </a:t>
            </a:r>
          </a:p>
          <a:p>
            <a:pPr marL="393700" lvl="1" indent="0">
              <a:lnSpc>
                <a:spcPts val="1000"/>
              </a:lnSpc>
              <a:spcBef>
                <a:spcPts val="0"/>
              </a:spcBef>
              <a:buNone/>
              <a:defRPr/>
            </a:pPr>
            <a:endParaRPr lang="en-US" sz="1800" dirty="0">
              <a:latin typeface="Arial" charset="0"/>
              <a:cs typeface="Arial" charset="0"/>
            </a:endParaRPr>
          </a:p>
          <a:p>
            <a:pPr marL="0" indent="0">
              <a:spcBef>
                <a:spcPts val="0"/>
              </a:spcBef>
              <a:buNone/>
              <a:defRPr/>
            </a:pPr>
            <a:r>
              <a:rPr lang="en-US" sz="1800" b="1" dirty="0">
                <a:latin typeface="Arial" charset="0"/>
                <a:cs typeface="Arial" charset="0"/>
              </a:rPr>
              <a:t>Maintenance &amp; Repair Charges  </a:t>
            </a:r>
          </a:p>
          <a:p>
            <a:pPr marL="0" indent="0">
              <a:lnSpc>
                <a:spcPts val="1200"/>
              </a:lnSpc>
              <a:spcBef>
                <a:spcPts val="0"/>
              </a:spcBef>
              <a:buNone/>
              <a:defRPr/>
            </a:pPr>
            <a:endParaRPr lang="en-US" sz="1800" b="1" dirty="0">
              <a:latin typeface="Arial" charset="0"/>
              <a:cs typeface="Arial" charset="0"/>
            </a:endParaRPr>
          </a:p>
          <a:p>
            <a:pPr marL="652463" lvl="1" indent="-285750">
              <a:spcBef>
                <a:spcPts val="0"/>
              </a:spcBef>
              <a:buFont typeface="Wingdings" panose="05000000000000000000" pitchFamily="2" charset="2"/>
              <a:buChar char="Ø"/>
              <a:defRPr/>
            </a:pPr>
            <a:r>
              <a:rPr lang="en-US" sz="1800" b="1" dirty="0">
                <a:latin typeface="Arial" charset="0"/>
                <a:cs typeface="Arial" charset="0"/>
              </a:rPr>
              <a:t>Standard Gate System (manned) </a:t>
            </a:r>
            <a:r>
              <a:rPr lang="en-US" sz="1800" dirty="0">
                <a:latin typeface="Arial" charset="0"/>
                <a:cs typeface="Arial" charset="0"/>
              </a:rPr>
              <a:t>–  No later than 165 calendar days from the date of interchange at the time the damage was documented.  </a:t>
            </a:r>
          </a:p>
          <a:p>
            <a:pPr marL="652463" lvl="1" indent="-285750">
              <a:spcBef>
                <a:spcPts val="0"/>
              </a:spcBef>
              <a:buFont typeface="Wingdings" panose="05000000000000000000" pitchFamily="2" charset="2"/>
              <a:buChar char="Ø"/>
              <a:defRPr/>
            </a:pPr>
            <a:endParaRPr lang="en-US" sz="1800" dirty="0">
              <a:latin typeface="Arial" charset="0"/>
              <a:cs typeface="Arial" charset="0"/>
            </a:endParaRPr>
          </a:p>
          <a:p>
            <a:pPr marL="652463" lvl="1" indent="-285750">
              <a:spcBef>
                <a:spcPts val="0"/>
              </a:spcBef>
              <a:buFont typeface="Wingdings" panose="05000000000000000000" pitchFamily="2" charset="2"/>
              <a:buChar char="Ø"/>
              <a:defRPr/>
            </a:pPr>
            <a:r>
              <a:rPr lang="en-US" sz="1800" b="1" dirty="0">
                <a:latin typeface="Arial" charset="0"/>
                <a:cs typeface="Arial" charset="0"/>
              </a:rPr>
              <a:t>AGS Gate System (unmanned) </a:t>
            </a:r>
            <a:r>
              <a:rPr lang="en-US" sz="1800" dirty="0">
                <a:latin typeface="Arial" charset="0"/>
                <a:cs typeface="Arial" charset="0"/>
              </a:rPr>
              <a:t>– No later than 120 calendar days from the date of interchange at the time the damage was documented.  </a:t>
            </a:r>
          </a:p>
          <a:p>
            <a:pPr marL="652463" lvl="1" indent="-285750">
              <a:spcBef>
                <a:spcPts val="0"/>
              </a:spcBef>
              <a:buFont typeface="Wingdings" panose="05000000000000000000" pitchFamily="2" charset="2"/>
              <a:buChar char="Ø"/>
              <a:defRPr/>
            </a:pPr>
            <a:endParaRPr lang="en-US" sz="1800" dirty="0">
              <a:latin typeface="Arial" charset="0"/>
              <a:cs typeface="Arial" charset="0"/>
            </a:endParaRPr>
          </a:p>
          <a:p>
            <a:pPr marL="652463" lvl="1" indent="-285750">
              <a:spcBef>
                <a:spcPts val="0"/>
              </a:spcBef>
              <a:buFont typeface="Wingdings" panose="05000000000000000000" pitchFamily="2" charset="2"/>
              <a:buChar char="Ø"/>
              <a:defRPr/>
            </a:pPr>
            <a:r>
              <a:rPr lang="en-US" sz="1800" b="1" dirty="0">
                <a:latin typeface="Arial" charset="0"/>
                <a:cs typeface="Arial" charset="0"/>
              </a:rPr>
              <a:t>Over-the-Road Repairs </a:t>
            </a:r>
            <a:r>
              <a:rPr lang="en-US" sz="1800" dirty="0">
                <a:latin typeface="Arial" charset="0"/>
                <a:cs typeface="Arial" charset="0"/>
              </a:rPr>
              <a:t>– No later than 90 calendar days from the date of the repair.  EPs may adopt a shorter billing time within </a:t>
            </a:r>
            <a:r>
              <a:rPr lang="en-US" sz="1800">
                <a:latin typeface="Arial" charset="0"/>
                <a:cs typeface="Arial" charset="0"/>
              </a:rPr>
              <a:t>its addendum however, </a:t>
            </a:r>
            <a:r>
              <a:rPr lang="en-US" sz="1800" dirty="0">
                <a:latin typeface="Arial" charset="0"/>
                <a:cs typeface="Arial" charset="0"/>
              </a:rPr>
              <a:t>it would need to be reciprocal to both the EP and the MC.  </a:t>
            </a:r>
            <a:endParaRPr lang="en-US" sz="1800" b="1" dirty="0">
              <a:latin typeface="Arial" charset="0"/>
              <a:cs typeface="Arial" charset="0"/>
            </a:endParaRPr>
          </a:p>
        </p:txBody>
      </p:sp>
      <p:sp>
        <p:nvSpPr>
          <p:cNvPr id="18436" name="Slide Number Placeholder 15">
            <a:extLst>
              <a:ext uri="{FF2B5EF4-FFF2-40B4-BE49-F238E27FC236}">
                <a16:creationId xmlns:a16="http://schemas.microsoft.com/office/drawing/2014/main" id="{CCBE7153-CF1F-2838-9C5E-912795E2D6E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BD059205-3707-459B-9DD5-172407886F71}" type="slidenum">
              <a:rPr lang="en-US" altLang="en-US" sz="1200">
                <a:solidFill>
                  <a:srgbClr val="045C75"/>
                </a:solidFill>
              </a:rPr>
              <a:pPr>
                <a:spcBef>
                  <a:spcPct val="0"/>
                </a:spcBef>
                <a:buClrTx/>
                <a:buSzTx/>
                <a:buFontTx/>
                <a:buNone/>
              </a:pPr>
              <a:t>16</a:t>
            </a:fld>
            <a:endParaRPr lang="en-US" altLang="en-US" sz="1200" dirty="0">
              <a:solidFill>
                <a:srgbClr val="045C75"/>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136E10AE-78D1-D46B-4FF0-F9E6FA443A30}"/>
              </a:ext>
            </a:extLst>
          </p:cNvPr>
          <p:cNvSpPr>
            <a:spLocks noGrp="1"/>
          </p:cNvSpPr>
          <p:nvPr>
            <p:ph type="title"/>
          </p:nvPr>
        </p:nvSpPr>
        <p:spPr>
          <a:xfrm>
            <a:off x="683260" y="473074"/>
            <a:ext cx="8229600" cy="304800"/>
          </a:xfrm>
        </p:spPr>
        <p:txBody>
          <a:bodyPr>
            <a:noAutofit/>
          </a:bodyPr>
          <a:lstStyle/>
          <a:p>
            <a:pPr eaLnBrk="1" hangingPunct="1"/>
            <a:r>
              <a:rPr lang="en-US" altLang="en-US" sz="2000" b="1" dirty="0">
                <a:latin typeface="Arial" panose="020B0604020202020204" pitchFamily="34" charset="0"/>
                <a:cs typeface="Arial" panose="020B0604020202020204" pitchFamily="34" charset="0"/>
              </a:rPr>
              <a:t>FAQs UIIA – Dispute Resolution </a:t>
            </a:r>
          </a:p>
        </p:txBody>
      </p:sp>
      <p:sp>
        <p:nvSpPr>
          <p:cNvPr id="4" name="Content Placeholder 3">
            <a:extLst>
              <a:ext uri="{FF2B5EF4-FFF2-40B4-BE49-F238E27FC236}">
                <a16:creationId xmlns:a16="http://schemas.microsoft.com/office/drawing/2014/main" id="{A1DA0D93-FE47-F10E-D779-5826B2559613}"/>
              </a:ext>
            </a:extLst>
          </p:cNvPr>
          <p:cNvSpPr>
            <a:spLocks noGrp="1"/>
          </p:cNvSpPr>
          <p:nvPr>
            <p:ph idx="1"/>
          </p:nvPr>
        </p:nvSpPr>
        <p:spPr>
          <a:xfrm>
            <a:off x="546100" y="915192"/>
            <a:ext cx="9844722" cy="5257800"/>
          </a:xfrm>
        </p:spPr>
        <p:txBody>
          <a:bodyPr/>
          <a:lstStyle/>
          <a:p>
            <a:pPr lvl="1">
              <a:lnSpc>
                <a:spcPct val="100000"/>
              </a:lnSpc>
              <a:spcBef>
                <a:spcPts val="0"/>
              </a:spcBef>
              <a:defRPr/>
            </a:pPr>
            <a:r>
              <a:rPr lang="en-US" sz="1600" b="1" dirty="0">
                <a:latin typeface="Arial" charset="0"/>
                <a:cs typeface="Arial" charset="0"/>
              </a:rPr>
              <a:t>How many days does a Motor Carrier have to dispute an invoice? </a:t>
            </a:r>
          </a:p>
          <a:p>
            <a:pPr marL="457200" lvl="1" indent="0">
              <a:lnSpc>
                <a:spcPct val="100000"/>
              </a:lnSpc>
              <a:spcBef>
                <a:spcPts val="0"/>
              </a:spcBef>
              <a:buNone/>
              <a:defRPr/>
            </a:pPr>
            <a:r>
              <a:rPr lang="en-US" sz="1600" b="1" dirty="0">
                <a:latin typeface="Arial" charset="0"/>
                <a:cs typeface="Arial" charset="0"/>
              </a:rPr>
              <a:t> </a:t>
            </a:r>
          </a:p>
          <a:p>
            <a:pPr marL="668337" lvl="2" indent="0">
              <a:lnSpc>
                <a:spcPct val="100000"/>
              </a:lnSpc>
              <a:spcBef>
                <a:spcPts val="0"/>
              </a:spcBef>
              <a:buNone/>
              <a:defRPr/>
            </a:pPr>
            <a:r>
              <a:rPr lang="en-US" sz="1600" dirty="0">
                <a:latin typeface="Arial" charset="0"/>
                <a:cs typeface="Arial" charset="0"/>
              </a:rPr>
              <a:t>The Motor Carrier has thirty (30) days from the date of receipt of the EP’s invoice to dispute the charges.  Disputes must be done in accordance with the dispute resolution process contained in the EP’s addendum.  Absent a process within the EP’s addendum, then the default dispute resolution process in Section H.1. of the UIIA should be used.  </a:t>
            </a:r>
          </a:p>
          <a:p>
            <a:pPr marL="668337" lvl="2" indent="0">
              <a:lnSpc>
                <a:spcPct val="100000"/>
              </a:lnSpc>
              <a:spcBef>
                <a:spcPts val="0"/>
              </a:spcBef>
              <a:buNone/>
              <a:defRPr/>
            </a:pPr>
            <a:endParaRPr lang="en-US" sz="1600" dirty="0">
              <a:latin typeface="Arial" charset="0"/>
              <a:cs typeface="Arial" charset="0"/>
            </a:endParaRPr>
          </a:p>
          <a:p>
            <a:pPr lvl="1">
              <a:lnSpc>
                <a:spcPct val="100000"/>
              </a:lnSpc>
              <a:spcBef>
                <a:spcPts val="0"/>
              </a:spcBef>
              <a:defRPr/>
            </a:pPr>
            <a:r>
              <a:rPr lang="en-US" sz="1600" b="1" dirty="0">
                <a:latin typeface="Arial" charset="0"/>
                <a:cs typeface="Arial" charset="0"/>
              </a:rPr>
              <a:t>How many days does the EP have to respond to a MC’s dispute?  </a:t>
            </a:r>
          </a:p>
          <a:p>
            <a:pPr marL="457200" lvl="1" indent="0">
              <a:lnSpc>
                <a:spcPct val="100000"/>
              </a:lnSpc>
              <a:spcBef>
                <a:spcPts val="0"/>
              </a:spcBef>
              <a:buNone/>
              <a:defRPr/>
            </a:pPr>
            <a:endParaRPr lang="en-US" sz="1600" b="1" dirty="0">
              <a:latin typeface="Arial" charset="0"/>
              <a:cs typeface="Arial" charset="0"/>
            </a:endParaRPr>
          </a:p>
          <a:p>
            <a:pPr marL="668337" lvl="2" indent="0">
              <a:lnSpc>
                <a:spcPct val="100000"/>
              </a:lnSpc>
              <a:spcBef>
                <a:spcPts val="0"/>
              </a:spcBef>
              <a:buNone/>
              <a:defRPr/>
            </a:pPr>
            <a:r>
              <a:rPr lang="en-US" sz="1600" dirty="0">
                <a:latin typeface="Arial" charset="0"/>
                <a:cs typeface="Arial" charset="0"/>
              </a:rPr>
              <a:t>The timeframe for the EP to respond to the dispute would depend on the terms in the dispute resolution process in the EP’s UIIA addendum.  If the default dispute process under Section H.1. is used the EP is required to respond within 30 days from receipt of the Motor Carrier’s dispute.  </a:t>
            </a:r>
            <a:r>
              <a:rPr lang="en-US" sz="1600" b="1" dirty="0">
                <a:latin typeface="Arial" charset="0"/>
                <a:cs typeface="Arial" charset="0"/>
              </a:rPr>
              <a:t>  </a:t>
            </a:r>
          </a:p>
          <a:p>
            <a:pPr marL="0" indent="0">
              <a:lnSpc>
                <a:spcPct val="100000"/>
              </a:lnSpc>
              <a:spcBef>
                <a:spcPts val="0"/>
              </a:spcBef>
              <a:buNone/>
              <a:defRPr/>
            </a:pPr>
            <a:endParaRPr lang="en-US" sz="1600" b="1" dirty="0">
              <a:latin typeface="Arial" charset="0"/>
              <a:cs typeface="Arial" charset="0"/>
            </a:endParaRPr>
          </a:p>
          <a:p>
            <a:pPr marL="652463" lvl="1" indent="-285750">
              <a:lnSpc>
                <a:spcPct val="100000"/>
              </a:lnSpc>
              <a:spcBef>
                <a:spcPts val="0"/>
              </a:spcBef>
              <a:defRPr/>
            </a:pPr>
            <a:r>
              <a:rPr lang="en-US" sz="1600" b="1" dirty="0">
                <a:latin typeface="Arial" charset="0"/>
                <a:cs typeface="Arial" charset="0"/>
              </a:rPr>
              <a:t>What is an EP required to do if it suspends a Motor Carrier’s interchange privileges?</a:t>
            </a:r>
            <a:r>
              <a:rPr lang="en-US" sz="1600" dirty="0">
                <a:latin typeface="Arial" charset="0"/>
                <a:cs typeface="Arial" charset="0"/>
              </a:rPr>
              <a:t>  </a:t>
            </a:r>
          </a:p>
          <a:p>
            <a:pPr marL="366713" lvl="1" indent="0">
              <a:lnSpc>
                <a:spcPct val="100000"/>
              </a:lnSpc>
              <a:spcBef>
                <a:spcPts val="0"/>
              </a:spcBef>
              <a:buNone/>
              <a:defRPr/>
            </a:pPr>
            <a:endParaRPr lang="en-US" sz="1600" dirty="0">
              <a:latin typeface="Arial" charset="0"/>
              <a:cs typeface="Arial" charset="0"/>
            </a:endParaRPr>
          </a:p>
          <a:p>
            <a:pPr marL="641350" lvl="2" indent="0">
              <a:lnSpc>
                <a:spcPct val="100000"/>
              </a:lnSpc>
              <a:spcBef>
                <a:spcPts val="0"/>
              </a:spcBef>
              <a:buNone/>
              <a:defRPr/>
            </a:pPr>
            <a:r>
              <a:rPr lang="en-US" sz="1600" dirty="0">
                <a:latin typeface="Arial" charset="0"/>
                <a:cs typeface="Arial" charset="0"/>
              </a:rPr>
              <a:t>EPs are required to notify the Motor Carrier of pending suspension of interchange privileges no less than three business days prior to the suspension occurring.  </a:t>
            </a:r>
            <a:r>
              <a:rPr lang="en-US" sz="1600" b="1" dirty="0">
                <a:latin typeface="Arial" charset="0"/>
                <a:cs typeface="Arial" charset="0"/>
              </a:rPr>
              <a:t>All pending suspensions and reinstatements must be submitted through the UIIA application.  </a:t>
            </a:r>
            <a:r>
              <a:rPr lang="en-US" sz="1600" dirty="0">
                <a:latin typeface="Arial" charset="0"/>
                <a:cs typeface="Arial" charset="0"/>
              </a:rPr>
              <a:t>Section C.2. of the UIIA outlines the notification process in these instances for issues unrelated to monetary issues and Section G.14.c. identifies the notification process for matters related to outstanding charges.   </a:t>
            </a:r>
          </a:p>
          <a:p>
            <a:pPr marL="641350" lvl="2" indent="0">
              <a:lnSpc>
                <a:spcPct val="100000"/>
              </a:lnSpc>
              <a:spcBef>
                <a:spcPts val="0"/>
              </a:spcBef>
              <a:buNone/>
              <a:defRPr/>
            </a:pPr>
            <a:endParaRPr lang="en-US" sz="1600" b="1" dirty="0">
              <a:latin typeface="Arial" charset="0"/>
              <a:cs typeface="Arial" charset="0"/>
            </a:endParaRPr>
          </a:p>
          <a:p>
            <a:pPr marL="927100" lvl="2" indent="-285750">
              <a:lnSpc>
                <a:spcPct val="100000"/>
              </a:lnSpc>
              <a:spcBef>
                <a:spcPts val="0"/>
              </a:spcBef>
              <a:defRPr/>
            </a:pPr>
            <a:endParaRPr lang="en-US" sz="1600" dirty="0">
              <a:latin typeface="Arial" charset="0"/>
              <a:cs typeface="Arial" charset="0"/>
            </a:endParaRPr>
          </a:p>
          <a:p>
            <a:pPr marL="927100" lvl="2" indent="-285750">
              <a:spcBef>
                <a:spcPts val="0"/>
              </a:spcBef>
              <a:defRPr/>
            </a:pPr>
            <a:endParaRPr lang="en-US" sz="1500" dirty="0">
              <a:latin typeface="Arial" charset="0"/>
              <a:cs typeface="Arial" charset="0"/>
            </a:endParaRPr>
          </a:p>
        </p:txBody>
      </p:sp>
      <p:sp>
        <p:nvSpPr>
          <p:cNvPr id="19460" name="Slide Number Placeholder 15">
            <a:extLst>
              <a:ext uri="{FF2B5EF4-FFF2-40B4-BE49-F238E27FC236}">
                <a16:creationId xmlns:a16="http://schemas.microsoft.com/office/drawing/2014/main" id="{632EFBDC-F3B3-3D22-EF42-C2688E8D9DC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6CA7D0C6-28D1-4AEA-9FCF-93311773B171}" type="slidenum">
              <a:rPr lang="en-US" altLang="en-US" sz="1200">
                <a:solidFill>
                  <a:srgbClr val="045C75"/>
                </a:solidFill>
              </a:rPr>
              <a:pPr>
                <a:spcBef>
                  <a:spcPct val="0"/>
                </a:spcBef>
                <a:buClrTx/>
                <a:buSzTx/>
                <a:buFontTx/>
                <a:buNone/>
              </a:pPr>
              <a:t>17</a:t>
            </a:fld>
            <a:endParaRPr lang="en-US" altLang="en-US" sz="1200" dirty="0">
              <a:solidFill>
                <a:srgbClr val="045C75"/>
              </a:solidFill>
            </a:endParaRPr>
          </a:p>
        </p:txBody>
      </p:sp>
    </p:spTree>
    <p:extLst>
      <p:ext uri="{BB962C8B-B14F-4D97-AF65-F5344CB8AC3E}">
        <p14:creationId xmlns:p14="http://schemas.microsoft.com/office/powerpoint/2010/main" val="3103982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3FC9DB1A-9CAD-500C-73C1-B8506A79B1A9}"/>
              </a:ext>
            </a:extLst>
          </p:cNvPr>
          <p:cNvSpPr>
            <a:spLocks noGrp="1"/>
          </p:cNvSpPr>
          <p:nvPr>
            <p:ph type="title"/>
          </p:nvPr>
        </p:nvSpPr>
        <p:spPr>
          <a:xfrm>
            <a:off x="650875" y="315912"/>
            <a:ext cx="8229600" cy="373065"/>
          </a:xfrm>
        </p:spPr>
        <p:txBody>
          <a:bodyPr>
            <a:noAutofit/>
          </a:bodyPr>
          <a:lstStyle/>
          <a:p>
            <a:pPr eaLnBrk="1" hangingPunct="1"/>
            <a:r>
              <a:rPr lang="en-US" altLang="en-US" sz="2000" b="1" dirty="0">
                <a:latin typeface="Arial" panose="020B0604020202020204" pitchFamily="34" charset="0"/>
                <a:cs typeface="Arial" panose="020B0604020202020204" pitchFamily="34" charset="0"/>
              </a:rPr>
              <a:t>FAQs UIIA – Dispute Resolution </a:t>
            </a:r>
          </a:p>
        </p:txBody>
      </p:sp>
      <p:sp>
        <p:nvSpPr>
          <p:cNvPr id="4" name="Content Placeholder 3">
            <a:extLst>
              <a:ext uri="{FF2B5EF4-FFF2-40B4-BE49-F238E27FC236}">
                <a16:creationId xmlns:a16="http://schemas.microsoft.com/office/drawing/2014/main" id="{EE386C1C-A25A-BFBB-436A-0FF8966885C3}"/>
              </a:ext>
            </a:extLst>
          </p:cNvPr>
          <p:cNvSpPr>
            <a:spLocks noGrp="1"/>
          </p:cNvSpPr>
          <p:nvPr>
            <p:ph idx="1"/>
          </p:nvPr>
        </p:nvSpPr>
        <p:spPr>
          <a:xfrm>
            <a:off x="650875" y="854073"/>
            <a:ext cx="9644380" cy="5638800"/>
          </a:xfrm>
        </p:spPr>
        <p:txBody>
          <a:bodyPr>
            <a:normAutofit lnSpcReduction="10000"/>
          </a:bodyPr>
          <a:lstStyle/>
          <a:p>
            <a:pPr marL="652463" lvl="1" indent="-285750">
              <a:lnSpc>
                <a:spcPct val="100000"/>
              </a:lnSpc>
              <a:spcBef>
                <a:spcPts val="0"/>
              </a:spcBef>
              <a:defRPr/>
            </a:pPr>
            <a:r>
              <a:rPr lang="en-US" sz="1800" b="1" dirty="0">
                <a:latin typeface="Arial" charset="0"/>
                <a:cs typeface="Arial" charset="0"/>
              </a:rPr>
              <a:t>What supporting documentation is the EP required to provide a Motor Carrier when they issue an invoice?  </a:t>
            </a:r>
          </a:p>
          <a:p>
            <a:pPr marL="366713" lvl="1" indent="0">
              <a:lnSpc>
                <a:spcPct val="100000"/>
              </a:lnSpc>
              <a:spcBef>
                <a:spcPts val="0"/>
              </a:spcBef>
              <a:buNone/>
              <a:defRPr/>
            </a:pPr>
            <a:endParaRPr lang="en-US" sz="1800" b="1" dirty="0">
              <a:latin typeface="Arial" charset="0"/>
              <a:cs typeface="Arial" charset="0"/>
            </a:endParaRPr>
          </a:p>
          <a:p>
            <a:pPr marL="641350" lvl="2" indent="0">
              <a:lnSpc>
                <a:spcPct val="100000"/>
              </a:lnSpc>
              <a:spcBef>
                <a:spcPts val="0"/>
              </a:spcBef>
              <a:buNone/>
              <a:defRPr/>
            </a:pPr>
            <a:r>
              <a:rPr lang="en-US" sz="1600" dirty="0">
                <a:latin typeface="Arial" charset="0"/>
                <a:cs typeface="Arial" charset="0"/>
              </a:rPr>
              <a:t>The Agreement does not address the specific documentation that the EP must provide when billing a Motor Carrier.  Section E.3.a.(2) states that the EP must provide factual documentation to support its belief that the Motor Carrier is responsible for the charges.  </a:t>
            </a:r>
          </a:p>
          <a:p>
            <a:pPr marL="927100" lvl="2" indent="-285750">
              <a:lnSpc>
                <a:spcPct val="100000"/>
              </a:lnSpc>
              <a:spcBef>
                <a:spcPts val="0"/>
              </a:spcBef>
              <a:defRPr/>
            </a:pPr>
            <a:endParaRPr lang="en-US" sz="1500" dirty="0">
              <a:latin typeface="Arial" charset="0"/>
              <a:cs typeface="Arial" charset="0"/>
            </a:endParaRPr>
          </a:p>
          <a:p>
            <a:pPr marL="652463" lvl="1" indent="-285750">
              <a:lnSpc>
                <a:spcPct val="100000"/>
              </a:lnSpc>
              <a:spcBef>
                <a:spcPts val="0"/>
              </a:spcBef>
              <a:defRPr/>
            </a:pPr>
            <a:r>
              <a:rPr lang="en-US" sz="1800" b="1" dirty="0">
                <a:latin typeface="Arial" charset="0"/>
                <a:cs typeface="Arial" charset="0"/>
              </a:rPr>
              <a:t>Can the UIIA get involved in Motor Carrier and EP disputes involving charges?</a:t>
            </a:r>
          </a:p>
          <a:p>
            <a:pPr marL="366713" lvl="1" indent="0">
              <a:lnSpc>
                <a:spcPct val="100000"/>
              </a:lnSpc>
              <a:spcBef>
                <a:spcPts val="0"/>
              </a:spcBef>
              <a:buNone/>
              <a:defRPr/>
            </a:pPr>
            <a:r>
              <a:rPr lang="en-US" sz="1800" b="1" dirty="0">
                <a:latin typeface="Arial" charset="0"/>
                <a:cs typeface="Arial" charset="0"/>
              </a:rPr>
              <a:t> </a:t>
            </a:r>
          </a:p>
          <a:p>
            <a:pPr marL="641350" lvl="2" indent="0">
              <a:lnSpc>
                <a:spcPct val="100000"/>
              </a:lnSpc>
              <a:spcBef>
                <a:spcPts val="0"/>
              </a:spcBef>
              <a:buNone/>
              <a:defRPr/>
            </a:pPr>
            <a:r>
              <a:rPr lang="en-US" sz="1600" dirty="0">
                <a:latin typeface="Arial" charset="0"/>
                <a:cs typeface="Arial" charset="0"/>
              </a:rPr>
              <a:t>In IANA’s administration of the UIIA, it cannot adjudicate commercial issues involving charges between signatories to the Agreement.  IANA can provide guidance regarding the dispute resolution process that needs to be followed and advise each party that they have the ability to submit the matter for binding arbitration if no resolution can be reached between the parties.  </a:t>
            </a:r>
          </a:p>
          <a:p>
            <a:pPr marL="641350" lvl="2" indent="0">
              <a:lnSpc>
                <a:spcPct val="100000"/>
              </a:lnSpc>
              <a:spcBef>
                <a:spcPts val="0"/>
              </a:spcBef>
              <a:buNone/>
              <a:defRPr/>
            </a:pPr>
            <a:endParaRPr lang="en-US" sz="1600" dirty="0">
              <a:latin typeface="Arial" charset="0"/>
              <a:cs typeface="Arial" charset="0"/>
            </a:endParaRPr>
          </a:p>
          <a:p>
            <a:pPr marL="641350" lvl="2" indent="0">
              <a:lnSpc>
                <a:spcPct val="100000"/>
              </a:lnSpc>
              <a:spcBef>
                <a:spcPts val="0"/>
              </a:spcBef>
              <a:buNone/>
              <a:defRPr/>
            </a:pPr>
            <a:r>
              <a:rPr lang="en-US" sz="1600" b="1" dirty="0">
                <a:solidFill>
                  <a:srgbClr val="FF0000"/>
                </a:solidFill>
                <a:latin typeface="Arial" charset="0"/>
                <a:cs typeface="Arial" charset="0"/>
              </a:rPr>
              <a:t>Note:  Parties should make every reasonable effort to resolve the issue before it is escalated to binding arbitration.    </a:t>
            </a:r>
          </a:p>
          <a:p>
            <a:pPr marL="641350" lvl="2" indent="0">
              <a:lnSpc>
                <a:spcPct val="100000"/>
              </a:lnSpc>
              <a:spcBef>
                <a:spcPts val="0"/>
              </a:spcBef>
              <a:buNone/>
              <a:defRPr/>
            </a:pPr>
            <a:endParaRPr lang="en-US" sz="1600" dirty="0">
              <a:latin typeface="Arial" charset="0"/>
              <a:cs typeface="Arial" charset="0"/>
            </a:endParaRPr>
          </a:p>
          <a:p>
            <a:pPr marL="652463" lvl="1" indent="-285750">
              <a:lnSpc>
                <a:spcPct val="100000"/>
              </a:lnSpc>
              <a:spcBef>
                <a:spcPts val="0"/>
              </a:spcBef>
              <a:defRPr/>
            </a:pPr>
            <a:r>
              <a:rPr lang="en-US" sz="1800" b="1" dirty="0">
                <a:latin typeface="Arial" charset="0"/>
                <a:cs typeface="Arial" charset="0"/>
              </a:rPr>
              <a:t>What constitutes an EP’s response to a dispute?  </a:t>
            </a:r>
          </a:p>
          <a:p>
            <a:pPr marL="366713" lvl="1" indent="0">
              <a:lnSpc>
                <a:spcPct val="100000"/>
              </a:lnSpc>
              <a:spcBef>
                <a:spcPts val="0"/>
              </a:spcBef>
              <a:buNone/>
              <a:defRPr/>
            </a:pPr>
            <a:endParaRPr lang="en-US" sz="1800" b="1" dirty="0">
              <a:latin typeface="Arial" charset="0"/>
              <a:cs typeface="Arial" charset="0"/>
            </a:endParaRPr>
          </a:p>
          <a:p>
            <a:pPr marL="641350" lvl="2" indent="0">
              <a:lnSpc>
                <a:spcPct val="100000"/>
              </a:lnSpc>
              <a:spcBef>
                <a:spcPts val="0"/>
              </a:spcBef>
              <a:buNone/>
              <a:defRPr/>
            </a:pPr>
            <a:r>
              <a:rPr lang="en-US" sz="1600" dirty="0">
                <a:latin typeface="Arial" charset="0"/>
                <a:cs typeface="Arial" charset="0"/>
              </a:rPr>
              <a:t>Section H.1. of the UIIA identifies the EP’s response is its decision to accept or deny the Motor Carrier’s dispute.  Therefore, the communication that indicates the EP’s determination regarding the dispute would be considered its response.   </a:t>
            </a:r>
          </a:p>
          <a:p>
            <a:pPr marL="366713" lvl="1" indent="0">
              <a:spcBef>
                <a:spcPts val="0"/>
              </a:spcBef>
              <a:buNone/>
              <a:defRPr/>
            </a:pPr>
            <a:endParaRPr lang="en-US" sz="1600" dirty="0">
              <a:latin typeface="Arial" charset="0"/>
              <a:cs typeface="Arial" charset="0"/>
            </a:endParaRPr>
          </a:p>
          <a:p>
            <a:pPr marL="927100" lvl="2" indent="-285750">
              <a:spcBef>
                <a:spcPts val="0"/>
              </a:spcBef>
              <a:defRPr/>
            </a:pPr>
            <a:endParaRPr lang="en-US" sz="1500" dirty="0">
              <a:latin typeface="Arial" charset="0"/>
              <a:cs typeface="Arial" charset="0"/>
            </a:endParaRPr>
          </a:p>
        </p:txBody>
      </p:sp>
      <p:sp>
        <p:nvSpPr>
          <p:cNvPr id="20484" name="Slide Number Placeholder 15">
            <a:extLst>
              <a:ext uri="{FF2B5EF4-FFF2-40B4-BE49-F238E27FC236}">
                <a16:creationId xmlns:a16="http://schemas.microsoft.com/office/drawing/2014/main" id="{F901964B-93B6-B02E-99BC-CE5DF24C01A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9DD256C1-4059-4B3F-84D7-DEA0BA5020E4}" type="slidenum">
              <a:rPr lang="en-US" altLang="en-US" sz="1200">
                <a:solidFill>
                  <a:srgbClr val="045C75"/>
                </a:solidFill>
              </a:rPr>
              <a:pPr>
                <a:spcBef>
                  <a:spcPct val="0"/>
                </a:spcBef>
                <a:buClrTx/>
                <a:buSzTx/>
                <a:buFontTx/>
                <a:buNone/>
              </a:pPr>
              <a:t>18</a:t>
            </a:fld>
            <a:endParaRPr lang="en-US" altLang="en-US" sz="1200" dirty="0">
              <a:solidFill>
                <a:srgbClr val="045C75"/>
              </a:solidFill>
            </a:endParaRPr>
          </a:p>
        </p:txBody>
      </p:sp>
    </p:spTree>
    <p:extLst>
      <p:ext uri="{BB962C8B-B14F-4D97-AF65-F5344CB8AC3E}">
        <p14:creationId xmlns:p14="http://schemas.microsoft.com/office/powerpoint/2010/main" val="1084764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1ED3EF06-7C86-E1FD-60AA-631FE8DCCA55}"/>
              </a:ext>
            </a:extLst>
          </p:cNvPr>
          <p:cNvSpPr>
            <a:spLocks noGrp="1"/>
          </p:cNvSpPr>
          <p:nvPr>
            <p:ph type="title"/>
          </p:nvPr>
        </p:nvSpPr>
        <p:spPr>
          <a:xfrm>
            <a:off x="762000" y="502445"/>
            <a:ext cx="8229600" cy="304800"/>
          </a:xfrm>
        </p:spPr>
        <p:txBody>
          <a:bodyPr>
            <a:normAutofit fontScale="90000"/>
          </a:bodyPr>
          <a:lstStyle/>
          <a:p>
            <a:pPr eaLnBrk="1" hangingPunct="1"/>
            <a:r>
              <a:rPr lang="en-US" altLang="en-US" sz="2000" b="1" dirty="0">
                <a:latin typeface="Arial" panose="020B0604020202020204" pitchFamily="34" charset="0"/>
                <a:cs typeface="Arial" panose="020B0604020202020204" pitchFamily="34" charset="0"/>
              </a:rPr>
              <a:t>Binding Arbitration Process Stats</a:t>
            </a:r>
          </a:p>
        </p:txBody>
      </p:sp>
      <p:sp>
        <p:nvSpPr>
          <p:cNvPr id="4" name="Content Placeholder 3">
            <a:extLst>
              <a:ext uri="{FF2B5EF4-FFF2-40B4-BE49-F238E27FC236}">
                <a16:creationId xmlns:a16="http://schemas.microsoft.com/office/drawing/2014/main" id="{591FB527-7EB9-42B5-A271-57F84EAE95D1}"/>
              </a:ext>
            </a:extLst>
          </p:cNvPr>
          <p:cNvSpPr>
            <a:spLocks noGrp="1"/>
          </p:cNvSpPr>
          <p:nvPr>
            <p:ph idx="1"/>
          </p:nvPr>
        </p:nvSpPr>
        <p:spPr>
          <a:xfrm>
            <a:off x="1386840" y="929878"/>
            <a:ext cx="8305800" cy="5257800"/>
          </a:xfrm>
        </p:spPr>
        <p:txBody>
          <a:bodyPr/>
          <a:lstStyle/>
          <a:p>
            <a:pPr lvl="1">
              <a:lnSpc>
                <a:spcPts val="2400"/>
              </a:lnSpc>
              <a:spcBef>
                <a:spcPts val="0"/>
              </a:spcBef>
              <a:buClr>
                <a:schemeClr val="accent3">
                  <a:lumMod val="75000"/>
                </a:schemeClr>
              </a:buClr>
              <a:defRPr/>
            </a:pPr>
            <a:r>
              <a:rPr lang="en-US" sz="1700" dirty="0">
                <a:latin typeface="Arial" pitchFamily="34" charset="0"/>
                <a:cs typeface="Arial" pitchFamily="34" charset="0"/>
              </a:rPr>
              <a:t>Implemented as part of the UIIA in August 2008</a:t>
            </a:r>
          </a:p>
          <a:p>
            <a:pPr lvl="1">
              <a:lnSpc>
                <a:spcPts val="2000"/>
              </a:lnSpc>
              <a:spcBef>
                <a:spcPts val="0"/>
              </a:spcBef>
              <a:buClr>
                <a:schemeClr val="accent3">
                  <a:lumMod val="75000"/>
                </a:schemeClr>
              </a:buClr>
              <a:buNone/>
              <a:defRPr/>
            </a:pPr>
            <a:endParaRPr lang="en-US" sz="1700" dirty="0">
              <a:latin typeface="Arial" pitchFamily="34" charset="0"/>
              <a:cs typeface="Arial" pitchFamily="34" charset="0"/>
            </a:endParaRPr>
          </a:p>
          <a:p>
            <a:pPr lvl="1">
              <a:lnSpc>
                <a:spcPts val="2000"/>
              </a:lnSpc>
              <a:spcBef>
                <a:spcPts val="0"/>
              </a:spcBef>
              <a:buClr>
                <a:schemeClr val="accent3">
                  <a:lumMod val="75000"/>
                </a:schemeClr>
              </a:buClr>
              <a:defRPr/>
            </a:pPr>
            <a:r>
              <a:rPr lang="en-US" sz="1700" dirty="0">
                <a:latin typeface="Arial" pitchFamily="34" charset="0"/>
                <a:cs typeface="Arial" pitchFamily="34" charset="0"/>
              </a:rPr>
              <a:t>Alternative method for UIIA participants to use for resolving issues relating to the dispute of Per Diem and/or Maintenance and Repair charges.</a:t>
            </a:r>
          </a:p>
          <a:p>
            <a:pPr lvl="1">
              <a:lnSpc>
                <a:spcPts val="2000"/>
              </a:lnSpc>
              <a:spcBef>
                <a:spcPts val="0"/>
              </a:spcBef>
              <a:buClr>
                <a:schemeClr val="accent3">
                  <a:lumMod val="75000"/>
                </a:schemeClr>
              </a:buClr>
              <a:buNone/>
              <a:defRPr/>
            </a:pPr>
            <a:endParaRPr lang="en-US" sz="1700" dirty="0">
              <a:latin typeface="Arial" pitchFamily="34" charset="0"/>
              <a:cs typeface="Arial" pitchFamily="34" charset="0"/>
            </a:endParaRPr>
          </a:p>
          <a:p>
            <a:pPr lvl="1">
              <a:lnSpc>
                <a:spcPts val="2000"/>
              </a:lnSpc>
              <a:spcBef>
                <a:spcPts val="0"/>
              </a:spcBef>
              <a:buClr>
                <a:schemeClr val="accent3">
                  <a:lumMod val="75000"/>
                </a:schemeClr>
              </a:buClr>
              <a:defRPr/>
            </a:pPr>
            <a:r>
              <a:rPr lang="en-US" sz="1700" dirty="0">
                <a:latin typeface="Arial" pitchFamily="34" charset="0"/>
                <a:cs typeface="Arial" pitchFamily="34" charset="0"/>
              </a:rPr>
              <a:t>Exhibit D of the UIIA outlines the binding arbitration guidelines.</a:t>
            </a:r>
          </a:p>
          <a:p>
            <a:pPr lvl="1">
              <a:spcBef>
                <a:spcPts val="0"/>
              </a:spcBef>
              <a:buClr>
                <a:schemeClr val="accent3">
                  <a:lumMod val="75000"/>
                </a:schemeClr>
              </a:buClr>
              <a:buNone/>
              <a:defRPr/>
            </a:pPr>
            <a:endParaRPr lang="en-US" sz="1700" dirty="0">
              <a:latin typeface="Arial" pitchFamily="34" charset="0"/>
              <a:cs typeface="Arial" pitchFamily="34" charset="0"/>
            </a:endParaRPr>
          </a:p>
          <a:p>
            <a:pPr lvl="1">
              <a:buClr>
                <a:schemeClr val="accent3">
                  <a:lumMod val="75000"/>
                </a:schemeClr>
              </a:buClr>
              <a:defRPr/>
            </a:pPr>
            <a:r>
              <a:rPr lang="en-US" sz="1700" b="1" dirty="0">
                <a:latin typeface="Arial" pitchFamily="34" charset="0"/>
                <a:cs typeface="Arial" pitchFamily="34" charset="0"/>
              </a:rPr>
              <a:t>Binding Arbitration Metrics since inception:</a:t>
            </a:r>
          </a:p>
          <a:p>
            <a:pPr lvl="2">
              <a:buClr>
                <a:schemeClr val="accent3">
                  <a:lumMod val="75000"/>
                </a:schemeClr>
              </a:buClr>
              <a:defRPr/>
            </a:pPr>
            <a:r>
              <a:rPr lang="en-US" sz="1700" dirty="0">
                <a:latin typeface="Arial" pitchFamily="34" charset="0"/>
                <a:cs typeface="Arial" pitchFamily="34" charset="0"/>
              </a:rPr>
              <a:t> Total Number of cases submitted:  1,264</a:t>
            </a:r>
          </a:p>
          <a:p>
            <a:pPr lvl="2">
              <a:buClr>
                <a:schemeClr val="accent3">
                  <a:lumMod val="75000"/>
                </a:schemeClr>
              </a:buClr>
              <a:defRPr/>
            </a:pPr>
            <a:r>
              <a:rPr lang="en-US" sz="1700" dirty="0">
                <a:latin typeface="Arial" pitchFamily="34" charset="0"/>
                <a:cs typeface="Arial" pitchFamily="34" charset="0"/>
              </a:rPr>
              <a:t>874 cases met criteria: </a:t>
            </a:r>
          </a:p>
          <a:p>
            <a:pPr lvl="4">
              <a:buClr>
                <a:schemeClr val="accent3">
                  <a:lumMod val="75000"/>
                </a:schemeClr>
              </a:buClr>
              <a:defRPr/>
            </a:pPr>
            <a:r>
              <a:rPr lang="en-US" sz="1700" dirty="0">
                <a:latin typeface="Arial" pitchFamily="34" charset="0"/>
                <a:cs typeface="Arial" pitchFamily="34" charset="0"/>
              </a:rPr>
              <a:t> 476 cases completed</a:t>
            </a:r>
          </a:p>
          <a:p>
            <a:pPr lvl="4">
              <a:buClr>
                <a:schemeClr val="accent3">
                  <a:lumMod val="75000"/>
                </a:schemeClr>
              </a:buClr>
              <a:defRPr/>
            </a:pPr>
            <a:r>
              <a:rPr lang="en-US" sz="1700" dirty="0">
                <a:latin typeface="Arial" pitchFamily="34" charset="0"/>
                <a:cs typeface="Arial" pitchFamily="34" charset="0"/>
              </a:rPr>
              <a:t> 373 cases resolved prior to going through arbitration</a:t>
            </a:r>
          </a:p>
          <a:p>
            <a:pPr lvl="4">
              <a:buClr>
                <a:schemeClr val="accent3">
                  <a:lumMod val="75000"/>
                </a:schemeClr>
              </a:buClr>
              <a:defRPr/>
            </a:pPr>
            <a:r>
              <a:rPr lang="en-US" sz="1700" dirty="0">
                <a:latin typeface="Arial" pitchFamily="34" charset="0"/>
                <a:cs typeface="Arial" pitchFamily="34" charset="0"/>
              </a:rPr>
              <a:t>   25 cases currently pending review</a:t>
            </a:r>
          </a:p>
          <a:p>
            <a:pPr lvl="2">
              <a:buClr>
                <a:schemeClr val="accent3">
                  <a:lumMod val="75000"/>
                </a:schemeClr>
              </a:buClr>
              <a:defRPr/>
            </a:pPr>
            <a:r>
              <a:rPr lang="en-US" sz="1700" dirty="0">
                <a:latin typeface="Arial" pitchFamily="34" charset="0"/>
                <a:cs typeface="Arial" pitchFamily="34" charset="0"/>
              </a:rPr>
              <a:t>Case Decisions Rendered:</a:t>
            </a:r>
          </a:p>
          <a:p>
            <a:pPr lvl="4">
              <a:buClr>
                <a:schemeClr val="accent3">
                  <a:lumMod val="75000"/>
                </a:schemeClr>
              </a:buClr>
              <a:defRPr/>
            </a:pPr>
            <a:r>
              <a:rPr lang="en-US" sz="1700" dirty="0">
                <a:latin typeface="Arial" pitchFamily="34" charset="0"/>
                <a:cs typeface="Arial" pitchFamily="34" charset="0"/>
              </a:rPr>
              <a:t>In favor of MC – 53%</a:t>
            </a:r>
          </a:p>
          <a:p>
            <a:pPr lvl="4">
              <a:buClr>
                <a:schemeClr val="accent3">
                  <a:lumMod val="75000"/>
                </a:schemeClr>
              </a:buClr>
              <a:defRPr/>
            </a:pPr>
            <a:r>
              <a:rPr lang="en-US" sz="1700" dirty="0">
                <a:latin typeface="Arial" pitchFamily="34" charset="0"/>
                <a:cs typeface="Arial" pitchFamily="34" charset="0"/>
              </a:rPr>
              <a:t>In favor of EP –  35%</a:t>
            </a:r>
          </a:p>
          <a:p>
            <a:pPr lvl="4">
              <a:buClr>
                <a:schemeClr val="accent3">
                  <a:lumMod val="75000"/>
                </a:schemeClr>
              </a:buClr>
              <a:defRPr/>
            </a:pPr>
            <a:r>
              <a:rPr lang="en-US" sz="1700" dirty="0">
                <a:latin typeface="Arial" pitchFamily="34" charset="0"/>
                <a:cs typeface="Arial" pitchFamily="34" charset="0"/>
              </a:rPr>
              <a:t>Split Decision  -  12% (Decision split between both parties)</a:t>
            </a:r>
          </a:p>
          <a:p>
            <a:pPr lvl="2">
              <a:buClr>
                <a:schemeClr val="accent3">
                  <a:lumMod val="75000"/>
                </a:schemeClr>
              </a:buClr>
              <a:buFont typeface="Wingdings 2" panose="05020102010507070707" pitchFamily="18" charset="2"/>
              <a:buNone/>
              <a:defRPr/>
            </a:pPr>
            <a:r>
              <a:rPr lang="en-US" sz="1700" b="1" dirty="0">
                <a:solidFill>
                  <a:schemeClr val="accent3">
                    <a:lumMod val="50000"/>
                  </a:schemeClr>
                </a:solidFill>
                <a:latin typeface="Arial" pitchFamily="34" charset="0"/>
                <a:cs typeface="Arial" pitchFamily="34" charset="0"/>
              </a:rPr>
              <a:t>  </a:t>
            </a:r>
          </a:p>
          <a:p>
            <a:pPr marL="927100" lvl="2" indent="-285750">
              <a:spcBef>
                <a:spcPts val="0"/>
              </a:spcBef>
              <a:defRPr/>
            </a:pPr>
            <a:endParaRPr lang="en-US" sz="1800" dirty="0">
              <a:latin typeface="Arial" charset="0"/>
              <a:cs typeface="Arial" charset="0"/>
            </a:endParaRPr>
          </a:p>
          <a:p>
            <a:pPr marL="927100" lvl="2" indent="-285750">
              <a:spcBef>
                <a:spcPts val="0"/>
              </a:spcBef>
              <a:defRPr/>
            </a:pPr>
            <a:endParaRPr lang="en-US" sz="1800" dirty="0">
              <a:latin typeface="Arial" charset="0"/>
              <a:cs typeface="Arial" charset="0"/>
            </a:endParaRPr>
          </a:p>
        </p:txBody>
      </p:sp>
      <p:sp>
        <p:nvSpPr>
          <p:cNvPr id="13316" name="Slide Number Placeholder 15">
            <a:extLst>
              <a:ext uri="{FF2B5EF4-FFF2-40B4-BE49-F238E27FC236}">
                <a16:creationId xmlns:a16="http://schemas.microsoft.com/office/drawing/2014/main" id="{15725077-257A-C98E-3C3F-A35CA40FB03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40F34DBC-F434-4C7F-B125-4C086ABA23DB}" type="slidenum">
              <a:rPr lang="en-US" altLang="en-US" sz="1200">
                <a:solidFill>
                  <a:srgbClr val="045C75"/>
                </a:solidFill>
              </a:rPr>
              <a:pPr>
                <a:spcBef>
                  <a:spcPct val="0"/>
                </a:spcBef>
                <a:buClrTx/>
                <a:buSzTx/>
                <a:buFontTx/>
                <a:buNone/>
              </a:pPr>
              <a:t>19</a:t>
            </a:fld>
            <a:endParaRPr lang="en-US" altLang="en-US" sz="1200" dirty="0">
              <a:solidFill>
                <a:srgbClr val="045C75"/>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0643E162-354C-538A-A4FE-4463B9791952}"/>
              </a:ext>
            </a:extLst>
          </p:cNvPr>
          <p:cNvSpPr>
            <a:spLocks noGrp="1"/>
          </p:cNvSpPr>
          <p:nvPr>
            <p:ph type="title"/>
          </p:nvPr>
        </p:nvSpPr>
        <p:spPr>
          <a:xfrm>
            <a:off x="644843" y="485140"/>
            <a:ext cx="8229600" cy="304800"/>
          </a:xfrm>
        </p:spPr>
        <p:txBody>
          <a:bodyPr>
            <a:normAutofit fontScale="90000"/>
          </a:bodyPr>
          <a:lstStyle/>
          <a:p>
            <a:pPr eaLnBrk="1" hangingPunct="1"/>
            <a:r>
              <a:rPr lang="en-US" altLang="en-US" sz="2000" b="1" dirty="0">
                <a:latin typeface="Arial" panose="020B0604020202020204" pitchFamily="34" charset="0"/>
                <a:cs typeface="Arial" panose="020B0604020202020204" pitchFamily="34" charset="0"/>
              </a:rPr>
              <a:t>Administration of the UIIA - Intermodal Interchange Executive Committee </a:t>
            </a:r>
          </a:p>
        </p:txBody>
      </p:sp>
      <p:sp>
        <p:nvSpPr>
          <p:cNvPr id="4" name="Content Placeholder 3">
            <a:extLst>
              <a:ext uri="{FF2B5EF4-FFF2-40B4-BE49-F238E27FC236}">
                <a16:creationId xmlns:a16="http://schemas.microsoft.com/office/drawing/2014/main" id="{F1162E68-EF0F-42A4-B672-9A99889C446E}"/>
              </a:ext>
            </a:extLst>
          </p:cNvPr>
          <p:cNvSpPr>
            <a:spLocks noGrp="1"/>
          </p:cNvSpPr>
          <p:nvPr>
            <p:ph idx="1"/>
          </p:nvPr>
        </p:nvSpPr>
        <p:spPr>
          <a:xfrm>
            <a:off x="1345883" y="976311"/>
            <a:ext cx="8305800" cy="5334000"/>
          </a:xfrm>
        </p:spPr>
        <p:txBody>
          <a:bodyPr/>
          <a:lstStyle/>
          <a:p>
            <a:pPr marL="0" indent="0">
              <a:spcBef>
                <a:spcPts val="0"/>
              </a:spcBef>
              <a:buNone/>
              <a:defRPr/>
            </a:pPr>
            <a:r>
              <a:rPr lang="en-US" sz="1800" b="1" dirty="0">
                <a:solidFill>
                  <a:schemeClr val="accent3">
                    <a:lumMod val="75000"/>
                  </a:schemeClr>
                </a:solidFill>
                <a:latin typeface="Arial" charset="0"/>
                <a:cs typeface="Arial" charset="0"/>
              </a:rPr>
              <a:t>Role of the IIEC and Consist of the Committee </a:t>
            </a:r>
          </a:p>
          <a:p>
            <a:pPr>
              <a:spcBef>
                <a:spcPts val="0"/>
              </a:spcBef>
              <a:defRPr/>
            </a:pPr>
            <a:endParaRPr lang="en-US" sz="1000" b="1" dirty="0">
              <a:latin typeface="Arial" charset="0"/>
              <a:cs typeface="Arial" charset="0"/>
            </a:endParaRPr>
          </a:p>
          <a:p>
            <a:pPr lvl="1">
              <a:spcBef>
                <a:spcPts val="0"/>
              </a:spcBef>
              <a:buFont typeface="Wingdings" panose="05000000000000000000" pitchFamily="2" charset="2"/>
              <a:buChar char="Ø"/>
              <a:defRPr/>
            </a:pPr>
            <a:r>
              <a:rPr lang="en-US" sz="1800" dirty="0">
                <a:latin typeface="Arial" charset="0"/>
                <a:cs typeface="Arial" charset="0"/>
              </a:rPr>
              <a:t>The Intermodal Interchange Executive Committee (IIEC) is the ten-member group of industry representatives that oversees and governs the administration of the UIIA.  </a:t>
            </a:r>
          </a:p>
          <a:p>
            <a:pPr lvl="1">
              <a:spcBef>
                <a:spcPts val="0"/>
              </a:spcBef>
              <a:buFont typeface="Wingdings" panose="05000000000000000000" pitchFamily="2" charset="2"/>
              <a:buChar char="Ø"/>
              <a:defRPr/>
            </a:pPr>
            <a:endParaRPr lang="en-US" sz="1800" dirty="0">
              <a:latin typeface="Arial" charset="0"/>
              <a:cs typeface="Arial" charset="0"/>
            </a:endParaRPr>
          </a:p>
          <a:p>
            <a:pPr lvl="1">
              <a:spcBef>
                <a:spcPts val="0"/>
              </a:spcBef>
              <a:buFont typeface="Wingdings" panose="05000000000000000000" pitchFamily="2" charset="2"/>
              <a:buChar char="Ø"/>
              <a:defRPr/>
            </a:pPr>
            <a:r>
              <a:rPr lang="en-US" sz="1800" dirty="0">
                <a:latin typeface="Arial" charset="0"/>
                <a:cs typeface="Arial" charset="0"/>
              </a:rPr>
              <a:t>Comprised of UIIA participants from the Motor, Ocean, Rail and Equipment Leasing Company sectors.</a:t>
            </a:r>
          </a:p>
          <a:p>
            <a:pPr lvl="1">
              <a:spcBef>
                <a:spcPts val="0"/>
              </a:spcBef>
              <a:buFont typeface="Wingdings" panose="05000000000000000000" pitchFamily="2" charset="2"/>
              <a:buChar char="Ø"/>
              <a:defRPr/>
            </a:pPr>
            <a:endParaRPr lang="en-US" sz="1800" dirty="0">
              <a:latin typeface="Arial" charset="0"/>
              <a:cs typeface="Arial" charset="0"/>
            </a:endParaRPr>
          </a:p>
          <a:p>
            <a:pPr lvl="1">
              <a:spcBef>
                <a:spcPts val="0"/>
              </a:spcBef>
              <a:buFont typeface="Wingdings" panose="05000000000000000000" pitchFamily="2" charset="2"/>
              <a:buChar char="Ø"/>
              <a:defRPr/>
            </a:pPr>
            <a:r>
              <a:rPr lang="en-US" sz="1800" dirty="0">
                <a:latin typeface="Arial" charset="0"/>
                <a:cs typeface="Arial" charset="0"/>
              </a:rPr>
              <a:t>Has ultimate decision-making authority regarding the UIIA.</a:t>
            </a:r>
          </a:p>
          <a:p>
            <a:pPr lvl="1">
              <a:spcBef>
                <a:spcPts val="0"/>
              </a:spcBef>
              <a:buFont typeface="Wingdings" panose="05000000000000000000" pitchFamily="2" charset="2"/>
              <a:buChar char="Ø"/>
              <a:defRPr/>
            </a:pPr>
            <a:endParaRPr lang="en-US" sz="1800" dirty="0">
              <a:latin typeface="Arial" charset="0"/>
              <a:cs typeface="Arial" charset="0"/>
            </a:endParaRPr>
          </a:p>
          <a:p>
            <a:pPr lvl="1">
              <a:spcBef>
                <a:spcPts val="0"/>
              </a:spcBef>
              <a:buFont typeface="Wingdings" panose="05000000000000000000" pitchFamily="2" charset="2"/>
              <a:buChar char="Ø"/>
              <a:defRPr/>
            </a:pPr>
            <a:r>
              <a:rPr lang="en-US" sz="1800" dirty="0">
                <a:latin typeface="Arial" charset="0"/>
                <a:cs typeface="Arial" charset="0"/>
              </a:rPr>
              <a:t>Meets three times a year (February, May &amp; October) to discuss UIIA issues and concerns. </a:t>
            </a:r>
          </a:p>
          <a:p>
            <a:pPr lvl="1">
              <a:spcBef>
                <a:spcPts val="0"/>
              </a:spcBef>
              <a:buFont typeface="Wingdings" panose="05000000000000000000" pitchFamily="2" charset="2"/>
              <a:buChar char="Ø"/>
              <a:defRPr/>
            </a:pPr>
            <a:endParaRPr lang="en-US" sz="1800" dirty="0">
              <a:latin typeface="Arial" charset="0"/>
              <a:cs typeface="Arial" charset="0"/>
            </a:endParaRPr>
          </a:p>
          <a:p>
            <a:pPr lvl="1">
              <a:spcBef>
                <a:spcPts val="0"/>
              </a:spcBef>
              <a:buFont typeface="Wingdings" panose="05000000000000000000" pitchFamily="2" charset="2"/>
              <a:buChar char="Ø"/>
              <a:defRPr/>
            </a:pPr>
            <a:r>
              <a:rPr lang="en-US" sz="1800" dirty="0">
                <a:latin typeface="Arial" charset="0"/>
                <a:cs typeface="Arial" charset="0"/>
              </a:rPr>
              <a:t>Continually reviews the UIIA to ensure the document reflects current industry practices.  </a:t>
            </a:r>
          </a:p>
          <a:p>
            <a:pPr lvl="1">
              <a:spcBef>
                <a:spcPts val="0"/>
              </a:spcBef>
              <a:buFont typeface="Wingdings" panose="05000000000000000000" pitchFamily="2" charset="2"/>
              <a:buChar char="Ø"/>
              <a:defRPr/>
            </a:pPr>
            <a:endParaRPr lang="en-US" sz="1800" dirty="0">
              <a:latin typeface="Arial" charset="0"/>
              <a:cs typeface="Arial" charset="0"/>
            </a:endParaRPr>
          </a:p>
          <a:p>
            <a:pPr lvl="1">
              <a:spcBef>
                <a:spcPts val="0"/>
              </a:spcBef>
              <a:buFont typeface="Wingdings" panose="05000000000000000000" pitchFamily="2" charset="2"/>
              <a:buChar char="Ø"/>
              <a:defRPr/>
            </a:pPr>
            <a:r>
              <a:rPr lang="en-US" sz="1800" dirty="0">
                <a:latin typeface="Arial" charset="0"/>
                <a:cs typeface="Arial" charset="0"/>
              </a:rPr>
              <a:t>Annual review of the IIEC membership is conducted each year by the IIEC Appointment Committee that is appointed by IANA’s Board of Directors.  </a:t>
            </a:r>
          </a:p>
          <a:p>
            <a:pPr lvl="1">
              <a:buFont typeface="Wingdings" panose="05000000000000000000" pitchFamily="2" charset="2"/>
              <a:buChar char="Ø"/>
              <a:defRPr/>
            </a:pPr>
            <a:endParaRPr lang="en-US" sz="1600" dirty="0">
              <a:latin typeface="Arial" charset="0"/>
              <a:cs typeface="Arial" charset="0"/>
            </a:endParaRPr>
          </a:p>
          <a:p>
            <a:pPr lvl="1">
              <a:buFont typeface="Wingdings" panose="05000000000000000000" pitchFamily="2" charset="2"/>
              <a:buChar char="Ø"/>
              <a:defRPr/>
            </a:pPr>
            <a:endParaRPr lang="en-US" sz="1600" b="1" dirty="0">
              <a:latin typeface="Arial" charset="0"/>
              <a:cs typeface="Arial" charset="0"/>
            </a:endParaRPr>
          </a:p>
        </p:txBody>
      </p:sp>
      <p:sp>
        <p:nvSpPr>
          <p:cNvPr id="7172" name="Slide Number Placeholder 15">
            <a:extLst>
              <a:ext uri="{FF2B5EF4-FFF2-40B4-BE49-F238E27FC236}">
                <a16:creationId xmlns:a16="http://schemas.microsoft.com/office/drawing/2014/main" id="{5CA759AC-CE4B-EBFE-3B30-897A3170E31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282F1942-394B-4046-8310-CEDE838EEF5E}" type="slidenum">
              <a:rPr lang="en-US" altLang="en-US" sz="1200">
                <a:solidFill>
                  <a:srgbClr val="045C75"/>
                </a:solidFill>
              </a:rPr>
              <a:pPr>
                <a:spcBef>
                  <a:spcPct val="0"/>
                </a:spcBef>
                <a:buClrTx/>
                <a:buSzTx/>
                <a:buFontTx/>
                <a:buNone/>
              </a:pPr>
              <a:t>2</a:t>
            </a:fld>
            <a:endParaRPr lang="en-US" altLang="en-US" sz="1200" dirty="0">
              <a:solidFill>
                <a:srgbClr val="045C75"/>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DA9D1DA1-FD26-F0FD-7217-4A416FF4482F}"/>
              </a:ext>
            </a:extLst>
          </p:cNvPr>
          <p:cNvSpPr>
            <a:spLocks noGrp="1"/>
          </p:cNvSpPr>
          <p:nvPr>
            <p:ph type="title"/>
          </p:nvPr>
        </p:nvSpPr>
        <p:spPr>
          <a:xfrm>
            <a:off x="907733" y="549275"/>
            <a:ext cx="8229600" cy="304800"/>
          </a:xfrm>
        </p:spPr>
        <p:txBody>
          <a:bodyPr>
            <a:normAutofit fontScale="90000"/>
          </a:bodyPr>
          <a:lstStyle/>
          <a:p>
            <a:pPr eaLnBrk="1" hangingPunct="1"/>
            <a:r>
              <a:rPr lang="en-US" altLang="en-US" sz="2000" b="1" dirty="0">
                <a:latin typeface="Arial" panose="020B0604020202020204" pitchFamily="34" charset="0"/>
                <a:cs typeface="Arial" panose="020B0604020202020204" pitchFamily="34" charset="0"/>
              </a:rPr>
              <a:t>FAQs Related to Binding Arbitration Process  </a:t>
            </a:r>
          </a:p>
        </p:txBody>
      </p:sp>
      <p:sp>
        <p:nvSpPr>
          <p:cNvPr id="4" name="Content Placeholder 3">
            <a:extLst>
              <a:ext uri="{FF2B5EF4-FFF2-40B4-BE49-F238E27FC236}">
                <a16:creationId xmlns:a16="http://schemas.microsoft.com/office/drawing/2014/main" id="{7567F1CD-AAA6-4B0C-832C-08D4C87CBE75}"/>
              </a:ext>
            </a:extLst>
          </p:cNvPr>
          <p:cNvSpPr>
            <a:spLocks noGrp="1"/>
          </p:cNvSpPr>
          <p:nvPr>
            <p:ph idx="1"/>
          </p:nvPr>
        </p:nvSpPr>
        <p:spPr>
          <a:xfrm>
            <a:off x="1413178" y="1093788"/>
            <a:ext cx="8675687" cy="5334000"/>
          </a:xfrm>
        </p:spPr>
        <p:txBody>
          <a:bodyPr/>
          <a:lstStyle/>
          <a:p>
            <a:pPr>
              <a:defRPr/>
            </a:pPr>
            <a:r>
              <a:rPr lang="en-US" sz="1800" b="1" dirty="0">
                <a:solidFill>
                  <a:schemeClr val="accent3">
                    <a:lumMod val="75000"/>
                  </a:schemeClr>
                </a:solidFill>
                <a:latin typeface="Arial" charset="0"/>
                <a:cs typeface="Arial" charset="0"/>
              </a:rPr>
              <a:t>Types of Acceptable Charges for Binding Arbitration </a:t>
            </a:r>
          </a:p>
          <a:p>
            <a:pPr marL="0" indent="0">
              <a:buNone/>
              <a:defRPr/>
            </a:pPr>
            <a:endParaRPr lang="en-US" sz="1800" b="1" dirty="0">
              <a:solidFill>
                <a:schemeClr val="accent3">
                  <a:lumMod val="75000"/>
                </a:schemeClr>
              </a:solidFill>
              <a:latin typeface="Arial" charset="0"/>
              <a:cs typeface="Arial" charset="0"/>
            </a:endParaRPr>
          </a:p>
          <a:p>
            <a:pPr lvl="1">
              <a:buFont typeface="Wingdings" panose="05000000000000000000" pitchFamily="2" charset="2"/>
              <a:buChar char="Ø"/>
              <a:defRPr/>
            </a:pPr>
            <a:r>
              <a:rPr lang="en-US" sz="1800" dirty="0">
                <a:latin typeface="Arial" charset="0"/>
                <a:cs typeface="Arial" charset="0"/>
              </a:rPr>
              <a:t>Per Diem Charges – including per diem charges related to lost/stolen equipment.  </a:t>
            </a:r>
          </a:p>
          <a:p>
            <a:pPr lvl="1">
              <a:buFont typeface="Wingdings" panose="05000000000000000000" pitchFamily="2" charset="2"/>
              <a:buChar char="Ø"/>
              <a:defRPr/>
            </a:pPr>
            <a:endParaRPr lang="en-US" sz="1800" dirty="0">
              <a:latin typeface="Arial" charset="0"/>
              <a:cs typeface="Arial" charset="0"/>
            </a:endParaRPr>
          </a:p>
          <a:p>
            <a:pPr lvl="1">
              <a:buFont typeface="Wingdings" panose="05000000000000000000" pitchFamily="2" charset="2"/>
              <a:buChar char="Ø"/>
              <a:defRPr/>
            </a:pPr>
            <a:r>
              <a:rPr lang="en-US" sz="1800" dirty="0">
                <a:latin typeface="Arial" charset="0"/>
                <a:cs typeface="Arial" charset="0"/>
              </a:rPr>
              <a:t>Maintenance &amp; Repair Charges </a:t>
            </a:r>
          </a:p>
          <a:p>
            <a:pPr lvl="1">
              <a:buFont typeface="Wingdings" panose="05000000000000000000" pitchFamily="2" charset="2"/>
              <a:buChar char="Ø"/>
              <a:defRPr/>
            </a:pPr>
            <a:endParaRPr lang="en-US" sz="1800" dirty="0">
              <a:latin typeface="Arial" charset="0"/>
              <a:cs typeface="Arial" charset="0"/>
            </a:endParaRPr>
          </a:p>
          <a:p>
            <a:pPr lvl="1">
              <a:buFont typeface="Wingdings" panose="05000000000000000000" pitchFamily="2" charset="2"/>
              <a:buChar char="Ø"/>
              <a:defRPr/>
            </a:pPr>
            <a:r>
              <a:rPr lang="en-US" sz="1800" dirty="0">
                <a:latin typeface="Arial" charset="0"/>
                <a:cs typeface="Arial" charset="0"/>
              </a:rPr>
              <a:t>Equipment Use/Rental Charges</a:t>
            </a:r>
          </a:p>
        </p:txBody>
      </p:sp>
      <p:sp>
        <p:nvSpPr>
          <p:cNvPr id="14340" name="Slide Number Placeholder 15">
            <a:extLst>
              <a:ext uri="{FF2B5EF4-FFF2-40B4-BE49-F238E27FC236}">
                <a16:creationId xmlns:a16="http://schemas.microsoft.com/office/drawing/2014/main" id="{3FCDC796-6D2A-D2A0-8B30-828BC101F4D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8118398D-5014-4443-879E-7E6001AC181C}" type="slidenum">
              <a:rPr lang="en-US" altLang="en-US" sz="1200">
                <a:solidFill>
                  <a:srgbClr val="045C75"/>
                </a:solidFill>
              </a:rPr>
              <a:pPr>
                <a:spcBef>
                  <a:spcPct val="0"/>
                </a:spcBef>
                <a:buClrTx/>
                <a:buSzTx/>
                <a:buFontTx/>
                <a:buNone/>
              </a:pPr>
              <a:t>20</a:t>
            </a:fld>
            <a:endParaRPr lang="en-US" altLang="en-US" sz="1200" dirty="0">
              <a:solidFill>
                <a:srgbClr val="045C75"/>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35E45BA1-A758-130B-BE44-0B4A439BC6DF}"/>
              </a:ext>
            </a:extLst>
          </p:cNvPr>
          <p:cNvSpPr>
            <a:spLocks noGrp="1"/>
          </p:cNvSpPr>
          <p:nvPr>
            <p:ph type="title"/>
          </p:nvPr>
        </p:nvSpPr>
        <p:spPr>
          <a:xfrm>
            <a:off x="757238" y="419102"/>
            <a:ext cx="8229600" cy="304800"/>
          </a:xfrm>
        </p:spPr>
        <p:txBody>
          <a:bodyPr>
            <a:normAutofit fontScale="90000"/>
          </a:bodyPr>
          <a:lstStyle/>
          <a:p>
            <a:pPr eaLnBrk="1" hangingPunct="1"/>
            <a:r>
              <a:rPr lang="en-US" altLang="en-US" sz="2000" b="1" dirty="0">
                <a:latin typeface="Arial" panose="020B0604020202020204" pitchFamily="34" charset="0"/>
                <a:cs typeface="Arial" panose="020B0604020202020204" pitchFamily="34" charset="0"/>
              </a:rPr>
              <a:t>FAQs Related to Binding Arbitration Process</a:t>
            </a:r>
          </a:p>
        </p:txBody>
      </p:sp>
      <p:sp>
        <p:nvSpPr>
          <p:cNvPr id="4" name="Content Placeholder 3">
            <a:extLst>
              <a:ext uri="{FF2B5EF4-FFF2-40B4-BE49-F238E27FC236}">
                <a16:creationId xmlns:a16="http://schemas.microsoft.com/office/drawing/2014/main" id="{C5398502-CC72-4593-BABE-19E7E5D44DE4}"/>
              </a:ext>
            </a:extLst>
          </p:cNvPr>
          <p:cNvSpPr>
            <a:spLocks noGrp="1"/>
          </p:cNvSpPr>
          <p:nvPr>
            <p:ph idx="1"/>
          </p:nvPr>
        </p:nvSpPr>
        <p:spPr>
          <a:xfrm>
            <a:off x="1201738" y="917258"/>
            <a:ext cx="8674100" cy="5334000"/>
          </a:xfrm>
        </p:spPr>
        <p:txBody>
          <a:bodyPr/>
          <a:lstStyle/>
          <a:p>
            <a:pPr>
              <a:defRPr/>
            </a:pPr>
            <a:r>
              <a:rPr lang="en-US" sz="1800" b="1" dirty="0">
                <a:solidFill>
                  <a:schemeClr val="accent3">
                    <a:lumMod val="75000"/>
                  </a:schemeClr>
                </a:solidFill>
                <a:latin typeface="Arial" charset="0"/>
                <a:cs typeface="Arial" charset="0"/>
              </a:rPr>
              <a:t>Overview of Binding Arbitration Timelines</a:t>
            </a:r>
          </a:p>
          <a:p>
            <a:pPr>
              <a:defRPr/>
            </a:pPr>
            <a:endParaRPr lang="en-US" sz="1800" b="1" dirty="0">
              <a:solidFill>
                <a:schemeClr val="accent3">
                  <a:lumMod val="75000"/>
                </a:schemeClr>
              </a:solidFill>
              <a:latin typeface="Arial" charset="0"/>
              <a:cs typeface="Arial" charset="0"/>
            </a:endParaRPr>
          </a:p>
          <a:p>
            <a:pPr lvl="1">
              <a:spcBef>
                <a:spcPct val="0"/>
              </a:spcBef>
              <a:buFont typeface="Wingdings" panose="05000000000000000000" pitchFamily="2" charset="2"/>
              <a:buChar char="Ø"/>
              <a:defRPr/>
            </a:pPr>
            <a:r>
              <a:rPr lang="en-US" altLang="en-US" sz="1800" dirty="0">
                <a:latin typeface="Arial" panose="020B0604020202020204" pitchFamily="34" charset="0"/>
                <a:cs typeface="Arial" panose="020B0604020202020204" pitchFamily="34" charset="0"/>
              </a:rPr>
              <a:t>Invoiced Party (Moving Party) must have initially disputed the charges thru the dispute resolution process contained in the EP’s addendum or absent a process in the EP’s addendum then dispute would be in accordance with Section H.1.  The default dispute process allows the MC 30 days from receipt of the invoice to dispute the charges with the EP.  </a:t>
            </a:r>
          </a:p>
          <a:p>
            <a:pPr lvl="1">
              <a:spcBef>
                <a:spcPct val="0"/>
              </a:spcBef>
              <a:buFont typeface="Wingdings" panose="05000000000000000000" pitchFamily="2" charset="2"/>
              <a:buChar char="Ø"/>
              <a:defRPr/>
            </a:pPr>
            <a:endParaRPr lang="en-US" altLang="en-US" sz="1800" dirty="0">
              <a:latin typeface="Arial" panose="020B0604020202020204" pitchFamily="34" charset="0"/>
              <a:cs typeface="Arial" panose="020B0604020202020204" pitchFamily="34" charset="0"/>
            </a:endParaRPr>
          </a:p>
          <a:p>
            <a:pPr lvl="1">
              <a:spcBef>
                <a:spcPct val="0"/>
              </a:spcBef>
              <a:buFont typeface="Wingdings" panose="05000000000000000000" pitchFamily="2" charset="2"/>
              <a:buChar char="Ø"/>
              <a:defRPr/>
            </a:pPr>
            <a:r>
              <a:rPr lang="en-US" altLang="en-US" sz="1800" dirty="0">
                <a:latin typeface="Arial" panose="020B0604020202020204" pitchFamily="34" charset="0"/>
                <a:cs typeface="Arial" panose="020B0604020202020204" pitchFamily="34" charset="0"/>
              </a:rPr>
              <a:t>Invoiced Party (Moving Party) will have 15 days from the Invoicing Party’s (Responding Party) response to the initial dispute to submit its claim for binding arbitration.  </a:t>
            </a:r>
          </a:p>
          <a:p>
            <a:pPr lvl="1">
              <a:spcBef>
                <a:spcPct val="0"/>
              </a:spcBef>
              <a:buFont typeface="Wingdings" panose="05000000000000000000" pitchFamily="2" charset="2"/>
              <a:buChar char="Ø"/>
              <a:defRPr/>
            </a:pPr>
            <a:endParaRPr lang="en-US" altLang="en-US" sz="1800" b="1" dirty="0">
              <a:latin typeface="Arial" panose="020B0604020202020204" pitchFamily="34" charset="0"/>
              <a:cs typeface="Arial" panose="020B0604020202020204" pitchFamily="34" charset="0"/>
            </a:endParaRPr>
          </a:p>
          <a:p>
            <a:pPr marL="652463" lvl="1" indent="-285750">
              <a:spcBef>
                <a:spcPts val="0"/>
              </a:spcBef>
              <a:buFont typeface="Wingdings" panose="05000000000000000000" pitchFamily="2" charset="2"/>
              <a:buChar char="Ø"/>
              <a:defRPr/>
            </a:pPr>
            <a:r>
              <a:rPr lang="en-US" sz="1800" dirty="0">
                <a:latin typeface="Arial" charset="0"/>
                <a:cs typeface="Arial" charset="0"/>
              </a:rPr>
              <a:t>If Invoicing Party (Responding Party) does not respond to the Motor Carrier’s dispute, the Motor Carrier must wait until the established timeframe for the EP to respond as set forth in the dispute process in the EP’s addendum or the default process in Section H.1. has passed before it can submit the claim for arbitration. </a:t>
            </a:r>
            <a:endParaRPr lang="en-US" sz="1800" b="1" dirty="0">
              <a:solidFill>
                <a:schemeClr val="accent3">
                  <a:lumMod val="75000"/>
                </a:schemeClr>
              </a:solidFill>
              <a:latin typeface="Arial" charset="0"/>
              <a:cs typeface="Arial" charset="0"/>
            </a:endParaRPr>
          </a:p>
          <a:p>
            <a:pPr>
              <a:buFont typeface="Wingdings" panose="05000000000000000000" pitchFamily="2" charset="2"/>
              <a:buChar char="Ø"/>
              <a:defRPr/>
            </a:pPr>
            <a:endParaRPr lang="en-US" sz="1800" b="1" dirty="0">
              <a:solidFill>
                <a:schemeClr val="accent3">
                  <a:lumMod val="75000"/>
                </a:schemeClr>
              </a:solidFill>
              <a:latin typeface="Arial" charset="0"/>
              <a:cs typeface="Arial" charset="0"/>
            </a:endParaRPr>
          </a:p>
          <a:p>
            <a:pPr marL="0" indent="0">
              <a:buNone/>
              <a:defRPr/>
            </a:pPr>
            <a:endParaRPr lang="en-US" sz="1000" b="1" dirty="0">
              <a:solidFill>
                <a:schemeClr val="accent3">
                  <a:lumMod val="75000"/>
                </a:schemeClr>
              </a:solidFill>
              <a:latin typeface="Arial" charset="0"/>
              <a:cs typeface="Arial" charset="0"/>
            </a:endParaRPr>
          </a:p>
        </p:txBody>
      </p:sp>
      <p:sp>
        <p:nvSpPr>
          <p:cNvPr id="15364" name="Slide Number Placeholder 15">
            <a:extLst>
              <a:ext uri="{FF2B5EF4-FFF2-40B4-BE49-F238E27FC236}">
                <a16:creationId xmlns:a16="http://schemas.microsoft.com/office/drawing/2014/main" id="{844AFFDD-65DE-78C9-516A-8F004C1181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C233D524-E930-4A8D-8D1C-62544C1EC277}" type="slidenum">
              <a:rPr lang="en-US" altLang="en-US" sz="1200">
                <a:solidFill>
                  <a:srgbClr val="045C75"/>
                </a:solidFill>
              </a:rPr>
              <a:pPr>
                <a:spcBef>
                  <a:spcPct val="0"/>
                </a:spcBef>
                <a:buClrTx/>
                <a:buSzTx/>
                <a:buFontTx/>
                <a:buNone/>
              </a:pPr>
              <a:t>21</a:t>
            </a:fld>
            <a:endParaRPr lang="en-US" altLang="en-US" sz="1200" dirty="0">
              <a:solidFill>
                <a:srgbClr val="045C75"/>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B6BB1BF-2E02-1DD6-77EE-46DB078616D3}"/>
              </a:ext>
            </a:extLst>
          </p:cNvPr>
          <p:cNvSpPr>
            <a:spLocks noGrp="1"/>
          </p:cNvSpPr>
          <p:nvPr>
            <p:ph type="title"/>
          </p:nvPr>
        </p:nvSpPr>
        <p:spPr>
          <a:xfrm>
            <a:off x="816293" y="579755"/>
            <a:ext cx="8229600" cy="304800"/>
          </a:xfrm>
        </p:spPr>
        <p:txBody>
          <a:bodyPr>
            <a:normAutofit fontScale="90000"/>
          </a:bodyPr>
          <a:lstStyle/>
          <a:p>
            <a:pPr eaLnBrk="1" hangingPunct="1"/>
            <a:r>
              <a:rPr lang="en-US" altLang="en-US" sz="2000" b="1" dirty="0">
                <a:latin typeface="Arial" panose="020B0604020202020204" pitchFamily="34" charset="0"/>
                <a:cs typeface="Arial" panose="020B0604020202020204" pitchFamily="34" charset="0"/>
              </a:rPr>
              <a:t>FAQs Related Binding Arbitration Process</a:t>
            </a:r>
          </a:p>
        </p:txBody>
      </p:sp>
      <p:sp>
        <p:nvSpPr>
          <p:cNvPr id="4" name="Content Placeholder 3">
            <a:extLst>
              <a:ext uri="{FF2B5EF4-FFF2-40B4-BE49-F238E27FC236}">
                <a16:creationId xmlns:a16="http://schemas.microsoft.com/office/drawing/2014/main" id="{81502FB1-2924-4406-95D1-B640C9F0EEEA}"/>
              </a:ext>
            </a:extLst>
          </p:cNvPr>
          <p:cNvSpPr>
            <a:spLocks noGrp="1"/>
          </p:cNvSpPr>
          <p:nvPr>
            <p:ph idx="1"/>
          </p:nvPr>
        </p:nvSpPr>
        <p:spPr>
          <a:xfrm>
            <a:off x="1098551" y="1053783"/>
            <a:ext cx="8675687" cy="5334000"/>
          </a:xfrm>
        </p:spPr>
        <p:txBody>
          <a:bodyPr/>
          <a:lstStyle/>
          <a:p>
            <a:pPr>
              <a:defRPr/>
            </a:pPr>
            <a:r>
              <a:rPr lang="en-US" sz="1800" b="1" dirty="0">
                <a:solidFill>
                  <a:schemeClr val="accent3">
                    <a:lumMod val="75000"/>
                  </a:schemeClr>
                </a:solidFill>
                <a:latin typeface="Arial" charset="0"/>
                <a:cs typeface="Arial" charset="0"/>
              </a:rPr>
              <a:t>Criteria for Submission of a Binding Arbitration Claim </a:t>
            </a:r>
          </a:p>
          <a:p>
            <a:pPr marL="0" indent="0">
              <a:buNone/>
              <a:defRPr/>
            </a:pPr>
            <a:endParaRPr lang="en-US" sz="1000" b="1" dirty="0">
              <a:solidFill>
                <a:schemeClr val="accent3">
                  <a:lumMod val="75000"/>
                </a:schemeClr>
              </a:solidFill>
              <a:latin typeface="Arial" charset="0"/>
              <a:cs typeface="Arial" charset="0"/>
            </a:endParaRPr>
          </a:p>
          <a:p>
            <a:pPr lvl="1">
              <a:buFont typeface="Wingdings" panose="05000000000000000000" pitchFamily="2" charset="2"/>
              <a:buChar char="Ø"/>
              <a:defRPr/>
            </a:pPr>
            <a:r>
              <a:rPr lang="en-US" sz="1800" dirty="0">
                <a:latin typeface="Arial" charset="0"/>
                <a:cs typeface="Arial" charset="0"/>
              </a:rPr>
              <a:t>Acceptable type of charge for arbitration - Per Diem, Maintenance &amp; Repair or Equipment Use/Rental Charges </a:t>
            </a:r>
          </a:p>
          <a:p>
            <a:pPr lvl="1">
              <a:buFont typeface="Wingdings" panose="05000000000000000000" pitchFamily="2" charset="2"/>
              <a:buChar char="Ø"/>
              <a:defRPr/>
            </a:pPr>
            <a:endParaRPr lang="en-US" sz="1800" dirty="0">
              <a:latin typeface="Arial" charset="0"/>
              <a:cs typeface="Arial" charset="0"/>
            </a:endParaRPr>
          </a:p>
          <a:p>
            <a:pPr lvl="1">
              <a:buFont typeface="Wingdings" panose="05000000000000000000" pitchFamily="2" charset="2"/>
              <a:buChar char="Ø"/>
              <a:defRPr/>
            </a:pPr>
            <a:r>
              <a:rPr lang="en-US" sz="1800" dirty="0">
                <a:latin typeface="Arial" charset="0"/>
                <a:cs typeface="Arial" charset="0"/>
              </a:rPr>
              <a:t>Initial dispute of the charges was done within the established timeframe in the EP’s addendum, or absent a dispute process in the EP’s addendum the default process in Section H.1. </a:t>
            </a:r>
          </a:p>
          <a:p>
            <a:pPr marL="393700" lvl="1" indent="0">
              <a:buNone/>
              <a:defRPr/>
            </a:pPr>
            <a:endParaRPr lang="en-US" sz="1800" dirty="0">
              <a:latin typeface="Arial" charset="0"/>
              <a:cs typeface="Arial" charset="0"/>
            </a:endParaRPr>
          </a:p>
          <a:p>
            <a:pPr lvl="1">
              <a:buFont typeface="Wingdings" panose="05000000000000000000" pitchFamily="2" charset="2"/>
              <a:buChar char="Ø"/>
              <a:defRPr/>
            </a:pPr>
            <a:r>
              <a:rPr lang="en-US" sz="1800" dirty="0">
                <a:latin typeface="Arial" charset="0"/>
                <a:cs typeface="Arial" charset="0"/>
              </a:rPr>
              <a:t>Claim was submitted 15 days from the date the EP responded to the MC’s initial dispute of the charges.  </a:t>
            </a:r>
          </a:p>
          <a:p>
            <a:pPr lvl="1">
              <a:buFont typeface="Wingdings" panose="05000000000000000000" pitchFamily="2" charset="2"/>
              <a:buChar char="Ø"/>
              <a:defRPr/>
            </a:pPr>
            <a:endParaRPr lang="en-US" sz="1800" dirty="0">
              <a:latin typeface="Arial" charset="0"/>
              <a:cs typeface="Arial" charset="0"/>
            </a:endParaRPr>
          </a:p>
          <a:p>
            <a:pPr lvl="1">
              <a:buFont typeface="Wingdings" panose="05000000000000000000" pitchFamily="2" charset="2"/>
              <a:buChar char="Ø"/>
              <a:defRPr/>
            </a:pPr>
            <a:r>
              <a:rPr lang="en-US" sz="1800" dirty="0">
                <a:latin typeface="Arial" charset="0"/>
                <a:cs typeface="Arial" charset="0"/>
              </a:rPr>
              <a:t>All required documentation has been submitted</a:t>
            </a:r>
            <a:r>
              <a:rPr lang="en-US" sz="1800" b="1" dirty="0">
                <a:latin typeface="Arial" charset="0"/>
                <a:cs typeface="Arial" charset="0"/>
              </a:rPr>
              <a:t>.  </a:t>
            </a:r>
            <a:endParaRPr lang="en-US" sz="2000" b="1" dirty="0">
              <a:latin typeface="Arial" charset="0"/>
              <a:cs typeface="Arial" charset="0"/>
            </a:endParaRPr>
          </a:p>
        </p:txBody>
      </p:sp>
      <p:sp>
        <p:nvSpPr>
          <p:cNvPr id="16388" name="Slide Number Placeholder 15">
            <a:extLst>
              <a:ext uri="{FF2B5EF4-FFF2-40B4-BE49-F238E27FC236}">
                <a16:creationId xmlns:a16="http://schemas.microsoft.com/office/drawing/2014/main" id="{D0FDD844-41A1-A76F-3C9E-45FBF4123D0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C0F85BE9-C452-4864-BCA8-2C19A932008B}" type="slidenum">
              <a:rPr lang="en-US" altLang="en-US" sz="1200">
                <a:solidFill>
                  <a:srgbClr val="045C75"/>
                </a:solidFill>
              </a:rPr>
              <a:pPr>
                <a:spcBef>
                  <a:spcPct val="0"/>
                </a:spcBef>
                <a:buClrTx/>
                <a:buSzTx/>
                <a:buFontTx/>
                <a:buNone/>
              </a:pPr>
              <a:t>22</a:t>
            </a:fld>
            <a:endParaRPr lang="en-US" altLang="en-US" sz="1200" dirty="0">
              <a:solidFill>
                <a:srgbClr val="045C75"/>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E6403D34-039F-39F7-6763-174A95DA62E7}"/>
              </a:ext>
            </a:extLst>
          </p:cNvPr>
          <p:cNvSpPr>
            <a:spLocks noGrp="1"/>
          </p:cNvSpPr>
          <p:nvPr>
            <p:ph type="title"/>
          </p:nvPr>
        </p:nvSpPr>
        <p:spPr>
          <a:xfrm>
            <a:off x="566738" y="406400"/>
            <a:ext cx="8229600" cy="304800"/>
          </a:xfrm>
        </p:spPr>
        <p:txBody>
          <a:bodyPr>
            <a:normAutofit fontScale="90000"/>
          </a:bodyPr>
          <a:lstStyle/>
          <a:p>
            <a:pPr eaLnBrk="1" hangingPunct="1"/>
            <a:r>
              <a:rPr lang="en-US" altLang="en-US" sz="2000" b="1" dirty="0">
                <a:latin typeface="Arial" panose="020B0604020202020204" pitchFamily="34" charset="0"/>
                <a:cs typeface="Arial" panose="020B0604020202020204" pitchFamily="34" charset="0"/>
              </a:rPr>
              <a:t>FAQs Related to Binding Arbitration Process</a:t>
            </a:r>
          </a:p>
        </p:txBody>
      </p:sp>
      <p:sp>
        <p:nvSpPr>
          <p:cNvPr id="4" name="Content Placeholder 3">
            <a:extLst>
              <a:ext uri="{FF2B5EF4-FFF2-40B4-BE49-F238E27FC236}">
                <a16:creationId xmlns:a16="http://schemas.microsoft.com/office/drawing/2014/main" id="{ED34592E-7D1D-4477-807D-7200E7C82A8F}"/>
              </a:ext>
            </a:extLst>
          </p:cNvPr>
          <p:cNvSpPr>
            <a:spLocks noGrp="1"/>
          </p:cNvSpPr>
          <p:nvPr>
            <p:ph idx="1"/>
          </p:nvPr>
        </p:nvSpPr>
        <p:spPr>
          <a:xfrm>
            <a:off x="1023939" y="762000"/>
            <a:ext cx="8675687" cy="5334000"/>
          </a:xfrm>
        </p:spPr>
        <p:txBody>
          <a:bodyPr>
            <a:normAutofit lnSpcReduction="10000"/>
          </a:bodyPr>
          <a:lstStyle/>
          <a:p>
            <a:pPr>
              <a:defRPr/>
            </a:pPr>
            <a:r>
              <a:rPr lang="en-US" sz="1800" b="1" dirty="0">
                <a:solidFill>
                  <a:schemeClr val="accent3">
                    <a:lumMod val="75000"/>
                  </a:schemeClr>
                </a:solidFill>
                <a:latin typeface="Arial" charset="0"/>
                <a:cs typeface="Arial" charset="0"/>
              </a:rPr>
              <a:t>How to Initiate A Claim and Types of Supporting Documentation </a:t>
            </a:r>
          </a:p>
          <a:p>
            <a:pPr lvl="1">
              <a:spcBef>
                <a:spcPct val="0"/>
              </a:spcBef>
              <a:buFont typeface="Wingdings" panose="05000000000000000000" pitchFamily="2" charset="2"/>
              <a:buChar char="Ø"/>
              <a:defRPr/>
            </a:pPr>
            <a:endParaRPr lang="en-US" altLang="en-US" sz="1800" b="1" dirty="0">
              <a:latin typeface="Arial" panose="020B0604020202020204" pitchFamily="34" charset="0"/>
              <a:cs typeface="Arial" panose="020B0604020202020204" pitchFamily="34" charset="0"/>
            </a:endParaRPr>
          </a:p>
          <a:p>
            <a:pPr lvl="1">
              <a:spcBef>
                <a:spcPct val="0"/>
              </a:spcBef>
              <a:buFont typeface="Wingdings" panose="05000000000000000000" pitchFamily="2" charset="2"/>
              <a:buChar char="Ø"/>
              <a:defRPr/>
            </a:pPr>
            <a:r>
              <a:rPr lang="en-US" altLang="en-US" sz="1800" b="1" dirty="0">
                <a:latin typeface="Arial" panose="020B0604020202020204" pitchFamily="34" charset="0"/>
                <a:cs typeface="Arial" panose="020B0604020202020204" pitchFamily="34" charset="0"/>
              </a:rPr>
              <a:t>Complete the Notice of Intent to Seek Binding Arbitration Form </a:t>
            </a:r>
          </a:p>
          <a:p>
            <a:pPr marL="393700" lvl="1" indent="0">
              <a:spcBef>
                <a:spcPct val="0"/>
              </a:spcBef>
              <a:buNone/>
              <a:defRPr/>
            </a:pPr>
            <a:endParaRPr lang="en-US" altLang="en-US" sz="1000" b="1" dirty="0">
              <a:latin typeface="Arial" panose="020B0604020202020204" pitchFamily="34" charset="0"/>
              <a:cs typeface="Arial" panose="020B0604020202020204" pitchFamily="34" charset="0"/>
            </a:endParaRPr>
          </a:p>
          <a:p>
            <a:pPr lvl="1">
              <a:spcBef>
                <a:spcPct val="0"/>
              </a:spcBef>
              <a:buFont typeface="Wingdings" panose="05000000000000000000" pitchFamily="2" charset="2"/>
              <a:buChar char="Ø"/>
              <a:defRPr/>
            </a:pPr>
            <a:r>
              <a:rPr lang="en-US" altLang="en-US" sz="1800" b="1" dirty="0">
                <a:latin typeface="Arial" panose="020B0604020202020204" pitchFamily="34" charset="0"/>
                <a:cs typeface="Arial" panose="020B0604020202020204" pitchFamily="34" charset="0"/>
              </a:rPr>
              <a:t>Submit all required supporting documentation which includes –</a:t>
            </a:r>
          </a:p>
          <a:p>
            <a:pPr lvl="1">
              <a:spcBef>
                <a:spcPct val="0"/>
              </a:spcBef>
              <a:buFont typeface="Wingdings" panose="05000000000000000000" pitchFamily="2" charset="2"/>
              <a:buChar char="Ø"/>
              <a:defRPr/>
            </a:pPr>
            <a:endParaRPr lang="en-US" altLang="en-US" sz="1000" b="1" dirty="0">
              <a:latin typeface="Arial" panose="020B0604020202020204" pitchFamily="34" charset="0"/>
              <a:cs typeface="Arial" panose="020B0604020202020204" pitchFamily="34" charset="0"/>
            </a:endParaRPr>
          </a:p>
          <a:p>
            <a:pPr lvl="2">
              <a:spcBef>
                <a:spcPct val="0"/>
              </a:spcBef>
              <a:buFont typeface="Wingdings" panose="05000000000000000000" pitchFamily="2" charset="2"/>
              <a:buChar char="Ø"/>
              <a:defRPr/>
            </a:pPr>
            <a:r>
              <a:rPr lang="en-US" altLang="en-US" sz="1800" dirty="0">
                <a:latin typeface="Arial" panose="020B0604020202020204" pitchFamily="34" charset="0"/>
                <a:cs typeface="Arial" panose="020B0604020202020204" pitchFamily="34" charset="0"/>
              </a:rPr>
              <a:t>Basis of dispute must include: </a:t>
            </a:r>
          </a:p>
          <a:p>
            <a:pPr lvl="2">
              <a:spcBef>
                <a:spcPct val="0"/>
              </a:spcBef>
              <a:buFont typeface="Wingdings" panose="05000000000000000000" pitchFamily="2" charset="2"/>
              <a:buChar char="Ø"/>
              <a:defRPr/>
            </a:pPr>
            <a:endParaRPr lang="en-US" altLang="en-US" sz="1000" dirty="0">
              <a:latin typeface="Arial" panose="020B0604020202020204" pitchFamily="34" charset="0"/>
              <a:cs typeface="Arial" panose="020B0604020202020204" pitchFamily="34" charset="0"/>
            </a:endParaRPr>
          </a:p>
          <a:p>
            <a:pPr lvl="3">
              <a:spcBef>
                <a:spcPct val="0"/>
              </a:spcBef>
              <a:buFont typeface="Wingdings" panose="05000000000000000000" pitchFamily="2" charset="2"/>
              <a:buChar char="Ø"/>
              <a:defRPr/>
            </a:pPr>
            <a:r>
              <a:rPr lang="en-US" altLang="en-US" dirty="0">
                <a:latin typeface="Arial" panose="020B0604020202020204" pitchFamily="34" charset="0"/>
                <a:cs typeface="Arial" panose="020B0604020202020204" pitchFamily="34" charset="0"/>
              </a:rPr>
              <a:t>Invoice date, Invoice number and amount being disputed</a:t>
            </a:r>
          </a:p>
          <a:p>
            <a:pPr lvl="3">
              <a:spcBef>
                <a:spcPct val="0"/>
              </a:spcBef>
              <a:buFont typeface="Wingdings" panose="05000000000000000000" pitchFamily="2" charset="2"/>
              <a:buChar char="Ø"/>
              <a:defRPr/>
            </a:pPr>
            <a:r>
              <a:rPr lang="en-US" altLang="en-US" dirty="0">
                <a:latin typeface="Arial" panose="020B0604020202020204" pitchFamily="34" charset="0"/>
                <a:cs typeface="Arial" panose="020B0604020202020204" pitchFamily="34" charset="0"/>
              </a:rPr>
              <a:t>Date MC received the invoice and date EP responded to initial dispute</a:t>
            </a:r>
          </a:p>
          <a:p>
            <a:pPr lvl="3">
              <a:spcBef>
                <a:spcPct val="0"/>
              </a:spcBef>
              <a:buFont typeface="Wingdings" panose="05000000000000000000" pitchFamily="2" charset="2"/>
              <a:buChar char="Ø"/>
              <a:defRPr/>
            </a:pPr>
            <a:r>
              <a:rPr lang="en-US" altLang="en-US" dirty="0">
                <a:latin typeface="Arial" panose="020B0604020202020204" pitchFamily="34" charset="0"/>
                <a:cs typeface="Arial" panose="020B0604020202020204" pitchFamily="34" charset="0"/>
              </a:rPr>
              <a:t>Specific provision of the UIIA that company is basing its dispute on.  </a:t>
            </a:r>
          </a:p>
          <a:p>
            <a:pPr lvl="3">
              <a:spcBef>
                <a:spcPct val="0"/>
              </a:spcBef>
              <a:buFont typeface="Wingdings" panose="05000000000000000000" pitchFamily="2" charset="2"/>
              <a:buChar char="Ø"/>
              <a:defRPr/>
            </a:pPr>
            <a:endParaRPr lang="en-US" altLang="en-US" sz="1000" dirty="0">
              <a:latin typeface="Arial" panose="020B0604020202020204" pitchFamily="34" charset="0"/>
              <a:cs typeface="Arial" panose="020B0604020202020204" pitchFamily="34" charset="0"/>
            </a:endParaRPr>
          </a:p>
          <a:p>
            <a:pPr lvl="2">
              <a:spcBef>
                <a:spcPct val="0"/>
              </a:spcBef>
              <a:buFont typeface="Wingdings" panose="05000000000000000000" pitchFamily="2" charset="2"/>
              <a:buChar char="Ø"/>
              <a:defRPr/>
            </a:pPr>
            <a:r>
              <a:rPr lang="en-US" altLang="en-US" sz="1800" dirty="0">
                <a:latin typeface="Arial" panose="020B0604020202020204" pitchFamily="34" charset="0"/>
                <a:cs typeface="Arial" panose="020B0604020202020204" pitchFamily="34" charset="0"/>
              </a:rPr>
              <a:t>Copies of the invoices being disputed </a:t>
            </a:r>
          </a:p>
          <a:p>
            <a:pPr lvl="2">
              <a:spcBef>
                <a:spcPct val="0"/>
              </a:spcBef>
              <a:buFont typeface="Wingdings" panose="05000000000000000000" pitchFamily="2" charset="2"/>
              <a:buChar char="Ø"/>
              <a:defRPr/>
            </a:pPr>
            <a:endParaRPr lang="en-US" altLang="en-US" sz="1000" dirty="0">
              <a:latin typeface="Arial" panose="020B0604020202020204" pitchFamily="34" charset="0"/>
              <a:cs typeface="Arial" panose="020B0604020202020204" pitchFamily="34" charset="0"/>
            </a:endParaRPr>
          </a:p>
          <a:p>
            <a:pPr lvl="2">
              <a:spcBef>
                <a:spcPct val="0"/>
              </a:spcBef>
              <a:buFont typeface="Wingdings" panose="05000000000000000000" pitchFamily="2" charset="2"/>
              <a:buChar char="Ø"/>
              <a:defRPr/>
            </a:pPr>
            <a:r>
              <a:rPr lang="en-US" altLang="en-US" sz="1800" dirty="0">
                <a:latin typeface="Arial" panose="020B0604020202020204" pitchFamily="34" charset="0"/>
                <a:cs typeface="Arial" panose="020B0604020202020204" pitchFamily="34" charset="0"/>
              </a:rPr>
              <a:t>Out-gate and In-gate EIR documentation for each invoice being disputed</a:t>
            </a:r>
          </a:p>
          <a:p>
            <a:pPr lvl="2">
              <a:spcBef>
                <a:spcPct val="0"/>
              </a:spcBef>
              <a:buFont typeface="Wingdings" panose="05000000000000000000" pitchFamily="2" charset="2"/>
              <a:buChar char="Ø"/>
              <a:defRPr/>
            </a:pPr>
            <a:endParaRPr lang="en-US" altLang="en-US" sz="1000" dirty="0">
              <a:latin typeface="Arial" panose="020B0604020202020204" pitchFamily="34" charset="0"/>
              <a:cs typeface="Arial" panose="020B0604020202020204" pitchFamily="34" charset="0"/>
            </a:endParaRPr>
          </a:p>
          <a:p>
            <a:pPr lvl="2">
              <a:spcBef>
                <a:spcPct val="0"/>
              </a:spcBef>
              <a:buFont typeface="Wingdings" panose="05000000000000000000" pitchFamily="2" charset="2"/>
              <a:buChar char="Ø"/>
              <a:defRPr/>
            </a:pPr>
            <a:r>
              <a:rPr lang="en-US" altLang="en-US" sz="1800" dirty="0">
                <a:latin typeface="Arial" panose="020B0604020202020204" pitchFamily="34" charset="0"/>
                <a:cs typeface="Arial" panose="020B0604020202020204" pitchFamily="34" charset="0"/>
              </a:rPr>
              <a:t>E-mail communication evidencing initial dispute of the claim with the Invoicing Party and the response of the Invoicing Party to the dispute.  </a:t>
            </a:r>
          </a:p>
          <a:p>
            <a:pPr marL="668337" lvl="2" indent="0">
              <a:spcBef>
                <a:spcPct val="0"/>
              </a:spcBef>
              <a:buNone/>
              <a:defRPr/>
            </a:pPr>
            <a:r>
              <a:rPr lang="en-US" altLang="en-US" sz="1800" dirty="0">
                <a:latin typeface="Arial" panose="020B0604020202020204" pitchFamily="34" charset="0"/>
                <a:cs typeface="Arial" panose="020B0604020202020204" pitchFamily="34" charset="0"/>
              </a:rPr>
              <a:t>	   E-mails should be provided in date order.</a:t>
            </a:r>
          </a:p>
          <a:p>
            <a:pPr marL="668337" lvl="2" indent="0">
              <a:spcBef>
                <a:spcPct val="0"/>
              </a:spcBef>
              <a:buNone/>
              <a:defRPr/>
            </a:pPr>
            <a:endParaRPr lang="en-US" altLang="en-US" sz="1800" dirty="0">
              <a:latin typeface="Arial" panose="020B0604020202020204" pitchFamily="34" charset="0"/>
              <a:cs typeface="Arial" panose="020B0604020202020204" pitchFamily="34" charset="0"/>
            </a:endParaRPr>
          </a:p>
          <a:p>
            <a:pPr lvl="2">
              <a:spcBef>
                <a:spcPct val="0"/>
              </a:spcBef>
              <a:buFont typeface="Wingdings" panose="05000000000000000000" pitchFamily="2" charset="2"/>
              <a:buChar char="Ø"/>
              <a:defRPr/>
            </a:pPr>
            <a:r>
              <a:rPr lang="en-US" altLang="en-US" sz="1800" dirty="0">
                <a:latin typeface="Arial" panose="020B0604020202020204" pitchFamily="34" charset="0"/>
                <a:cs typeface="Arial" panose="020B0604020202020204" pitchFamily="34" charset="0"/>
              </a:rPr>
              <a:t>For M &amp; R claims, copies of the AGS images or any photos of the damage (should be in jpeg format) </a:t>
            </a:r>
          </a:p>
          <a:p>
            <a:pPr lvl="2">
              <a:spcBef>
                <a:spcPct val="0"/>
              </a:spcBef>
              <a:buFont typeface="Wingdings" panose="05000000000000000000" pitchFamily="2" charset="2"/>
              <a:buChar char="Ø"/>
              <a:defRPr/>
            </a:pPr>
            <a:endParaRPr lang="en-US" altLang="en-US" sz="1800" dirty="0">
              <a:latin typeface="Arial" panose="020B0604020202020204" pitchFamily="34" charset="0"/>
              <a:cs typeface="Arial" panose="020B0604020202020204" pitchFamily="34" charset="0"/>
            </a:endParaRPr>
          </a:p>
          <a:p>
            <a:pPr lvl="2">
              <a:spcBef>
                <a:spcPct val="0"/>
              </a:spcBef>
              <a:buFont typeface="Wingdings" panose="05000000000000000000" pitchFamily="2" charset="2"/>
              <a:buChar char="Ø"/>
              <a:defRPr/>
            </a:pPr>
            <a:r>
              <a:rPr lang="en-US" altLang="en-US" sz="1800" dirty="0">
                <a:latin typeface="Arial" panose="020B0604020202020204" pitchFamily="34" charset="0"/>
                <a:cs typeface="Arial" panose="020B0604020202020204" pitchFamily="34" charset="0"/>
              </a:rPr>
              <a:t>Any other documentation or evidence that your company believes supports your case.   </a:t>
            </a:r>
          </a:p>
          <a:p>
            <a:pPr>
              <a:buFont typeface="Wingdings" panose="05000000000000000000" pitchFamily="2" charset="2"/>
              <a:buChar char="Ø"/>
              <a:defRPr/>
            </a:pPr>
            <a:endParaRPr lang="en-US" sz="1800" b="1" dirty="0">
              <a:solidFill>
                <a:schemeClr val="accent3">
                  <a:lumMod val="75000"/>
                </a:schemeClr>
              </a:solidFill>
              <a:latin typeface="Arial" charset="0"/>
              <a:cs typeface="Arial" charset="0"/>
            </a:endParaRPr>
          </a:p>
          <a:p>
            <a:pPr marL="0" indent="0">
              <a:buNone/>
              <a:defRPr/>
            </a:pPr>
            <a:endParaRPr lang="en-US" sz="1000" b="1" dirty="0">
              <a:solidFill>
                <a:schemeClr val="accent3">
                  <a:lumMod val="75000"/>
                </a:schemeClr>
              </a:solidFill>
              <a:latin typeface="Arial" charset="0"/>
              <a:cs typeface="Arial" charset="0"/>
            </a:endParaRPr>
          </a:p>
        </p:txBody>
      </p:sp>
      <p:sp>
        <p:nvSpPr>
          <p:cNvPr id="17412" name="Slide Number Placeholder 15">
            <a:extLst>
              <a:ext uri="{FF2B5EF4-FFF2-40B4-BE49-F238E27FC236}">
                <a16:creationId xmlns:a16="http://schemas.microsoft.com/office/drawing/2014/main" id="{89F89529-599C-4D16-A34D-7A880522F27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853E27CA-F1F7-4CA6-BD27-2FCFD2D2995D}" type="slidenum">
              <a:rPr lang="en-US" altLang="en-US" sz="1200">
                <a:solidFill>
                  <a:srgbClr val="045C75"/>
                </a:solidFill>
              </a:rPr>
              <a:pPr>
                <a:spcBef>
                  <a:spcPct val="0"/>
                </a:spcBef>
                <a:buClrTx/>
                <a:buSzTx/>
                <a:buFontTx/>
                <a:buNone/>
              </a:pPr>
              <a:t>23</a:t>
            </a:fld>
            <a:endParaRPr lang="en-US" altLang="en-US" sz="1200" dirty="0">
              <a:solidFill>
                <a:srgbClr val="045C75"/>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57AD7F12-48E5-9CAD-9997-41582FBDA281}"/>
              </a:ext>
            </a:extLst>
          </p:cNvPr>
          <p:cNvSpPr>
            <a:spLocks noGrp="1"/>
          </p:cNvSpPr>
          <p:nvPr>
            <p:ph type="title"/>
          </p:nvPr>
        </p:nvSpPr>
        <p:spPr>
          <a:xfrm>
            <a:off x="688658" y="479425"/>
            <a:ext cx="8229600" cy="304800"/>
          </a:xfrm>
        </p:spPr>
        <p:txBody>
          <a:bodyPr>
            <a:normAutofit fontScale="90000"/>
          </a:bodyPr>
          <a:lstStyle/>
          <a:p>
            <a:pPr eaLnBrk="1" hangingPunct="1"/>
            <a:r>
              <a:rPr lang="en-US" altLang="en-US" sz="2000" b="1" dirty="0">
                <a:latin typeface="Arial" panose="020B0604020202020204" pitchFamily="34" charset="0"/>
                <a:cs typeface="Arial" panose="020B0604020202020204" pitchFamily="34" charset="0"/>
              </a:rPr>
              <a:t>FAQs Related to Binding Arbitration Process </a:t>
            </a:r>
          </a:p>
        </p:txBody>
      </p:sp>
      <p:sp>
        <p:nvSpPr>
          <p:cNvPr id="4" name="Content Placeholder 3">
            <a:extLst>
              <a:ext uri="{FF2B5EF4-FFF2-40B4-BE49-F238E27FC236}">
                <a16:creationId xmlns:a16="http://schemas.microsoft.com/office/drawing/2014/main" id="{1DB0FC7C-2DBB-4CDA-ABBD-F71371054DD4}"/>
              </a:ext>
            </a:extLst>
          </p:cNvPr>
          <p:cNvSpPr>
            <a:spLocks noGrp="1"/>
          </p:cNvSpPr>
          <p:nvPr>
            <p:ph idx="1"/>
          </p:nvPr>
        </p:nvSpPr>
        <p:spPr>
          <a:xfrm>
            <a:off x="967104" y="884236"/>
            <a:ext cx="9853296" cy="5334000"/>
          </a:xfrm>
        </p:spPr>
        <p:txBody>
          <a:bodyPr/>
          <a:lstStyle/>
          <a:p>
            <a:pPr>
              <a:defRPr/>
            </a:pPr>
            <a:r>
              <a:rPr lang="en-US" sz="2000" b="1" dirty="0">
                <a:solidFill>
                  <a:schemeClr val="accent3">
                    <a:lumMod val="75000"/>
                  </a:schemeClr>
                </a:solidFill>
                <a:latin typeface="Arial" charset="0"/>
                <a:cs typeface="Arial" charset="0"/>
              </a:rPr>
              <a:t>Arbitration Process  </a:t>
            </a:r>
          </a:p>
          <a:p>
            <a:pPr marL="0" indent="0">
              <a:buNone/>
              <a:defRPr/>
            </a:pPr>
            <a:endParaRPr lang="en-US" sz="1000" b="1" dirty="0">
              <a:solidFill>
                <a:schemeClr val="accent3">
                  <a:lumMod val="75000"/>
                </a:schemeClr>
              </a:solidFill>
              <a:latin typeface="Arial" charset="0"/>
              <a:cs typeface="Arial" charset="0"/>
            </a:endParaRPr>
          </a:p>
          <a:p>
            <a:pPr lvl="1">
              <a:buFont typeface="Wingdings" panose="05000000000000000000" pitchFamily="2" charset="2"/>
              <a:buChar char="Ø"/>
              <a:defRPr/>
            </a:pPr>
            <a:r>
              <a:rPr lang="en-US" sz="1800" dirty="0">
                <a:latin typeface="Arial" charset="0"/>
                <a:cs typeface="Arial" charset="0"/>
              </a:rPr>
              <a:t>Invoiced Party (Moving Party) submits Notice of Intent To Seek Binding Arbitration form along with all supporting documentation to the UIIA office. If all required information is not included, the claim may be rejected and returned to the Invoiced Party (Moving Party). </a:t>
            </a:r>
          </a:p>
          <a:p>
            <a:pPr marL="393700" lvl="1" indent="0">
              <a:buNone/>
              <a:defRPr/>
            </a:pPr>
            <a:r>
              <a:rPr lang="en-US" sz="1800" dirty="0">
                <a:latin typeface="Arial" charset="0"/>
                <a:cs typeface="Arial" charset="0"/>
              </a:rPr>
              <a:t> </a:t>
            </a:r>
          </a:p>
          <a:p>
            <a:pPr lvl="1">
              <a:buFont typeface="Wingdings" panose="05000000000000000000" pitchFamily="2" charset="2"/>
              <a:buChar char="Ø"/>
              <a:defRPr/>
            </a:pPr>
            <a:r>
              <a:rPr lang="en-US" sz="1800" dirty="0">
                <a:latin typeface="Arial" charset="0"/>
                <a:cs typeface="Arial" charset="0"/>
              </a:rPr>
              <a:t>Motor Carriers may submit multiple invoice disputes under a single binding arbitration claim as long as all invoices involve the same type of charges, identical facts and the same EP.</a:t>
            </a:r>
          </a:p>
          <a:p>
            <a:pPr lvl="1">
              <a:buFont typeface="Wingdings" panose="05000000000000000000" pitchFamily="2" charset="2"/>
              <a:buChar char="Ø"/>
              <a:defRPr/>
            </a:pPr>
            <a:endParaRPr lang="en-US" sz="1800" dirty="0">
              <a:latin typeface="Arial" charset="0"/>
              <a:cs typeface="Arial" charset="0"/>
            </a:endParaRPr>
          </a:p>
          <a:p>
            <a:pPr lvl="1">
              <a:buFont typeface="Wingdings" panose="05000000000000000000" pitchFamily="2" charset="2"/>
              <a:buChar char="Ø"/>
              <a:defRPr/>
            </a:pPr>
            <a:r>
              <a:rPr lang="en-US" sz="1800" dirty="0">
                <a:latin typeface="Arial" charset="0"/>
                <a:cs typeface="Arial" charset="0"/>
              </a:rPr>
              <a:t>All arbitration claims should be submitted via e-mail to </a:t>
            </a:r>
            <a:r>
              <a:rPr lang="en-US" sz="1800" b="1" dirty="0">
                <a:solidFill>
                  <a:schemeClr val="accent3">
                    <a:lumMod val="75000"/>
                  </a:schemeClr>
                </a:solidFill>
                <a:latin typeface="Arial" charset="0"/>
                <a:cs typeface="Arial" charset="0"/>
              </a:rPr>
              <a:t>sherry.parnell@intermodal.org.</a:t>
            </a:r>
            <a:endParaRPr lang="en-US" sz="1800" dirty="0">
              <a:latin typeface="Arial" charset="0"/>
              <a:cs typeface="Arial" charset="0"/>
            </a:endParaRPr>
          </a:p>
          <a:p>
            <a:pPr lvl="1">
              <a:buFont typeface="Wingdings" panose="05000000000000000000" pitchFamily="2" charset="2"/>
              <a:buChar char="Ø"/>
              <a:defRPr/>
            </a:pPr>
            <a:endParaRPr lang="en-US" sz="1800" dirty="0">
              <a:latin typeface="Arial" charset="0"/>
              <a:cs typeface="Arial" charset="0"/>
            </a:endParaRPr>
          </a:p>
          <a:p>
            <a:pPr lvl="1">
              <a:buFont typeface="Wingdings" panose="05000000000000000000" pitchFamily="2" charset="2"/>
              <a:buChar char="Ø"/>
              <a:defRPr/>
            </a:pPr>
            <a:r>
              <a:rPr lang="en-US" sz="1800" dirty="0">
                <a:latin typeface="Arial" charset="0"/>
                <a:cs typeface="Arial" charset="0"/>
              </a:rPr>
              <a:t>Once the Notice of Intent form along with supporting documents are provided, information will be reviewed to determine if the claim meets the criteria for submission.  </a:t>
            </a:r>
          </a:p>
        </p:txBody>
      </p:sp>
      <p:sp>
        <p:nvSpPr>
          <p:cNvPr id="19460" name="Slide Number Placeholder 15">
            <a:extLst>
              <a:ext uri="{FF2B5EF4-FFF2-40B4-BE49-F238E27FC236}">
                <a16:creationId xmlns:a16="http://schemas.microsoft.com/office/drawing/2014/main" id="{1AFF75F4-A7BC-4D02-4762-D603D020507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79921B27-7C82-4455-8207-DDC0C720F386}" type="slidenum">
              <a:rPr lang="en-US" altLang="en-US" sz="1200">
                <a:solidFill>
                  <a:srgbClr val="045C75"/>
                </a:solidFill>
              </a:rPr>
              <a:pPr>
                <a:spcBef>
                  <a:spcPct val="0"/>
                </a:spcBef>
                <a:buClrTx/>
                <a:buSzTx/>
                <a:buFontTx/>
                <a:buNone/>
              </a:pPr>
              <a:t>24</a:t>
            </a:fld>
            <a:endParaRPr lang="en-US" altLang="en-US" sz="1200" dirty="0">
              <a:solidFill>
                <a:srgbClr val="045C75"/>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7E9D13B0-1AA5-F80D-E14D-3636D0385C97}"/>
              </a:ext>
            </a:extLst>
          </p:cNvPr>
          <p:cNvSpPr>
            <a:spLocks noGrp="1"/>
          </p:cNvSpPr>
          <p:nvPr>
            <p:ph type="title"/>
          </p:nvPr>
        </p:nvSpPr>
        <p:spPr>
          <a:xfrm>
            <a:off x="521018" y="479425"/>
            <a:ext cx="8229600" cy="304800"/>
          </a:xfrm>
        </p:spPr>
        <p:txBody>
          <a:bodyPr>
            <a:normAutofit fontScale="90000"/>
          </a:bodyPr>
          <a:lstStyle/>
          <a:p>
            <a:pPr eaLnBrk="1" hangingPunct="1"/>
            <a:r>
              <a:rPr lang="en-US" altLang="en-US" sz="2000" b="1" dirty="0">
                <a:latin typeface="Arial" panose="020B0604020202020204" pitchFamily="34" charset="0"/>
                <a:cs typeface="Arial" panose="020B0604020202020204" pitchFamily="34" charset="0"/>
              </a:rPr>
              <a:t>FAQs Related to Binding Arbitration Process</a:t>
            </a:r>
          </a:p>
        </p:txBody>
      </p:sp>
      <p:sp>
        <p:nvSpPr>
          <p:cNvPr id="4" name="Content Placeholder 3">
            <a:extLst>
              <a:ext uri="{FF2B5EF4-FFF2-40B4-BE49-F238E27FC236}">
                <a16:creationId xmlns:a16="http://schemas.microsoft.com/office/drawing/2014/main" id="{6E881130-1A70-4331-95FD-F5F9FBC90173}"/>
              </a:ext>
            </a:extLst>
          </p:cNvPr>
          <p:cNvSpPr>
            <a:spLocks noGrp="1"/>
          </p:cNvSpPr>
          <p:nvPr>
            <p:ph idx="1"/>
          </p:nvPr>
        </p:nvSpPr>
        <p:spPr>
          <a:xfrm>
            <a:off x="1035685" y="868996"/>
            <a:ext cx="8674100" cy="5334000"/>
          </a:xfrm>
        </p:spPr>
        <p:txBody>
          <a:bodyPr>
            <a:normAutofit/>
          </a:bodyPr>
          <a:lstStyle/>
          <a:p>
            <a:pPr>
              <a:defRPr/>
            </a:pPr>
            <a:r>
              <a:rPr lang="en-US" sz="2000" b="1" dirty="0">
                <a:solidFill>
                  <a:schemeClr val="accent3">
                    <a:lumMod val="75000"/>
                  </a:schemeClr>
                </a:solidFill>
                <a:latin typeface="Arial" charset="0"/>
                <a:cs typeface="Arial" charset="0"/>
              </a:rPr>
              <a:t>Arbitration Process – cont’d </a:t>
            </a:r>
          </a:p>
          <a:p>
            <a:pPr marL="0" indent="0">
              <a:buNone/>
              <a:defRPr/>
            </a:pPr>
            <a:endParaRPr lang="en-US" sz="1000" b="1" dirty="0">
              <a:solidFill>
                <a:schemeClr val="accent3">
                  <a:lumMod val="75000"/>
                </a:schemeClr>
              </a:solidFill>
              <a:latin typeface="Arial" charset="0"/>
              <a:cs typeface="Arial" charset="0"/>
            </a:endParaRPr>
          </a:p>
          <a:p>
            <a:pPr lvl="1">
              <a:spcBef>
                <a:spcPct val="0"/>
              </a:spcBef>
              <a:buFont typeface="Wingdings" panose="05000000000000000000" pitchFamily="2" charset="2"/>
              <a:buChar char="Ø"/>
              <a:defRPr/>
            </a:pPr>
            <a:r>
              <a:rPr lang="en-US" altLang="en-US" sz="1800" dirty="0">
                <a:latin typeface="Arial" panose="020B0604020202020204" pitchFamily="34" charset="0"/>
                <a:cs typeface="Arial" panose="020B0604020202020204" pitchFamily="34" charset="0"/>
              </a:rPr>
              <a:t>Upon review if it is determined that the submitted claim has already been addressed and resolved in a prior case:</a:t>
            </a:r>
          </a:p>
          <a:p>
            <a:pPr lvl="1">
              <a:spcBef>
                <a:spcPct val="0"/>
              </a:spcBef>
              <a:buFont typeface="Wingdings" panose="05000000000000000000" pitchFamily="2" charset="2"/>
              <a:buChar char="Ø"/>
              <a:defRPr/>
            </a:pPr>
            <a:endParaRPr lang="en-US" altLang="en-US" sz="1000" dirty="0">
              <a:latin typeface="Arial" panose="020B0604020202020204" pitchFamily="34" charset="0"/>
              <a:cs typeface="Arial" panose="020B0604020202020204" pitchFamily="34" charset="0"/>
            </a:endParaRPr>
          </a:p>
          <a:p>
            <a:pPr lvl="2">
              <a:spcBef>
                <a:spcPct val="0"/>
              </a:spcBef>
              <a:buFont typeface="Wingdings" panose="05000000000000000000" pitchFamily="2" charset="2"/>
              <a:buChar char="Ø"/>
              <a:defRPr/>
            </a:pPr>
            <a:r>
              <a:rPr lang="en-US" altLang="en-US" sz="1800" dirty="0">
                <a:latin typeface="Arial" panose="020B0604020202020204" pitchFamily="34" charset="0"/>
                <a:cs typeface="Arial" panose="020B0604020202020204" pitchFamily="34" charset="0"/>
              </a:rPr>
              <a:t>Claim will be dismissed.</a:t>
            </a:r>
          </a:p>
          <a:p>
            <a:pPr lvl="2">
              <a:spcBef>
                <a:spcPct val="0"/>
              </a:spcBef>
              <a:buFont typeface="Wingdings" panose="05000000000000000000" pitchFamily="2" charset="2"/>
              <a:buChar char="Ø"/>
              <a:defRPr/>
            </a:pPr>
            <a:r>
              <a:rPr lang="en-US" altLang="en-US" sz="1800" dirty="0">
                <a:latin typeface="Arial" panose="020B0604020202020204" pitchFamily="34" charset="0"/>
                <a:cs typeface="Arial" panose="020B0604020202020204" pitchFamily="34" charset="0"/>
              </a:rPr>
              <a:t>A copy of the previous decision will be forwarded to the Invoiced (Moving) and Invoicing (Responding) Parties.  </a:t>
            </a:r>
          </a:p>
          <a:p>
            <a:pPr lvl="2">
              <a:spcBef>
                <a:spcPct val="0"/>
              </a:spcBef>
              <a:buFont typeface="Wingdings" panose="05000000000000000000" pitchFamily="2" charset="2"/>
              <a:buChar char="Ø"/>
              <a:defRPr/>
            </a:pPr>
            <a:r>
              <a:rPr lang="en-US" altLang="en-US" sz="1800" dirty="0">
                <a:latin typeface="Arial" panose="020B0604020202020204" pitchFamily="34" charset="0"/>
                <a:cs typeface="Arial" panose="020B0604020202020204" pitchFamily="34" charset="0"/>
              </a:rPr>
              <a:t>The decision in former proceeding will apply to the current claim.</a:t>
            </a:r>
          </a:p>
          <a:p>
            <a:pPr lvl="2">
              <a:spcBef>
                <a:spcPct val="0"/>
              </a:spcBef>
              <a:buFont typeface="Wingdings" panose="05000000000000000000" pitchFamily="2" charset="2"/>
              <a:buChar char="Ø"/>
              <a:defRPr/>
            </a:pPr>
            <a:r>
              <a:rPr lang="en-US" altLang="en-US" sz="1800" dirty="0">
                <a:latin typeface="Arial" panose="020B0604020202020204" pitchFamily="34" charset="0"/>
                <a:cs typeface="Arial" panose="020B0604020202020204" pitchFamily="34" charset="0"/>
              </a:rPr>
              <a:t>Invoiced (Moving) &amp; Invoicing (Responding) Parties will have 10 days to provide addl. information on why the precedent decision does not apply to the current claim or why the previous decision poses a conflict with the Agreement.</a:t>
            </a:r>
          </a:p>
          <a:p>
            <a:pPr lvl="2">
              <a:spcBef>
                <a:spcPct val="0"/>
              </a:spcBef>
              <a:buFont typeface="Wingdings" panose="05000000000000000000" pitchFamily="2" charset="2"/>
              <a:buChar char="Ø"/>
              <a:defRPr/>
            </a:pPr>
            <a:r>
              <a:rPr lang="en-US" altLang="en-US" sz="1800" dirty="0">
                <a:latin typeface="Arial" panose="020B0604020202020204" pitchFamily="34" charset="0"/>
                <a:cs typeface="Arial" panose="020B0604020202020204" pitchFamily="34" charset="0"/>
              </a:rPr>
              <a:t>Upon receipt and review of the information, IANA will commence the arbitration process.</a:t>
            </a:r>
          </a:p>
          <a:p>
            <a:pPr lvl="2">
              <a:spcBef>
                <a:spcPct val="0"/>
              </a:spcBef>
              <a:buFont typeface="Wingdings" panose="05000000000000000000" pitchFamily="2" charset="2"/>
              <a:buChar char="Ø"/>
              <a:defRPr/>
            </a:pPr>
            <a:endParaRPr lang="en-US" altLang="en-US" sz="1000" dirty="0">
              <a:latin typeface="Arial" panose="020B0604020202020204" pitchFamily="34" charset="0"/>
              <a:cs typeface="Arial" panose="020B0604020202020204" pitchFamily="34" charset="0"/>
            </a:endParaRPr>
          </a:p>
          <a:p>
            <a:pPr lvl="1">
              <a:spcBef>
                <a:spcPct val="0"/>
              </a:spcBef>
              <a:buFont typeface="Wingdings" panose="05000000000000000000" pitchFamily="2" charset="2"/>
              <a:buChar char="Ø"/>
              <a:defRPr/>
            </a:pPr>
            <a:r>
              <a:rPr lang="en-US" altLang="en-US" sz="1800" dirty="0">
                <a:latin typeface="Arial" panose="020B0604020202020204" pitchFamily="34" charset="0"/>
                <a:cs typeface="Arial" panose="020B0604020202020204" pitchFamily="34" charset="0"/>
              </a:rPr>
              <a:t>If claim is determined to meet criteria, it will then be forwarded to the Invoicing Party (Responding Party) for comment.  They will have 15 days to provide comments.</a:t>
            </a:r>
          </a:p>
          <a:p>
            <a:pPr lvl="1">
              <a:spcBef>
                <a:spcPct val="0"/>
              </a:spcBef>
              <a:buFont typeface="Wingdings" panose="05000000000000000000" pitchFamily="2" charset="2"/>
              <a:buChar char="Ø"/>
              <a:defRPr/>
            </a:pPr>
            <a:endParaRPr lang="en-US" altLang="en-US" sz="1000" dirty="0">
              <a:latin typeface="Arial" panose="020B0604020202020204" pitchFamily="34" charset="0"/>
              <a:cs typeface="Arial" panose="020B0604020202020204" pitchFamily="34" charset="0"/>
            </a:endParaRPr>
          </a:p>
          <a:p>
            <a:pPr lvl="1">
              <a:spcBef>
                <a:spcPct val="0"/>
              </a:spcBef>
              <a:buFont typeface="Wingdings" panose="05000000000000000000" pitchFamily="2" charset="2"/>
              <a:buChar char="Ø"/>
              <a:defRPr/>
            </a:pPr>
            <a:r>
              <a:rPr lang="en-US" altLang="en-US" sz="1800" dirty="0">
                <a:latin typeface="Arial" panose="020B0604020202020204" pitchFamily="34" charset="0"/>
                <a:cs typeface="Arial" panose="020B0604020202020204" pitchFamily="34" charset="0"/>
              </a:rPr>
              <a:t>Each Party will have an opportunity to review and respond to the other Party’s comments before the case is compiled for arbitration panel’s review.</a:t>
            </a:r>
          </a:p>
          <a:p>
            <a:pPr lvl="1">
              <a:buFont typeface="Wingdings" panose="05000000000000000000" pitchFamily="2" charset="2"/>
              <a:buChar char="Ø"/>
              <a:defRPr/>
            </a:pPr>
            <a:endParaRPr lang="en-US" sz="2000" dirty="0">
              <a:latin typeface="Arial" charset="0"/>
              <a:cs typeface="Arial" charset="0"/>
            </a:endParaRPr>
          </a:p>
        </p:txBody>
      </p:sp>
      <p:sp>
        <p:nvSpPr>
          <p:cNvPr id="20484" name="Slide Number Placeholder 15">
            <a:extLst>
              <a:ext uri="{FF2B5EF4-FFF2-40B4-BE49-F238E27FC236}">
                <a16:creationId xmlns:a16="http://schemas.microsoft.com/office/drawing/2014/main" id="{88E18B86-1FCB-A10F-7E66-9FC776821B5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CC576F91-62F5-466D-8CA0-539C6A0973D4}" type="slidenum">
              <a:rPr lang="en-US" altLang="en-US" sz="1200">
                <a:solidFill>
                  <a:srgbClr val="045C75"/>
                </a:solidFill>
              </a:rPr>
              <a:pPr>
                <a:spcBef>
                  <a:spcPct val="0"/>
                </a:spcBef>
                <a:buClrTx/>
                <a:buSzTx/>
                <a:buFontTx/>
                <a:buNone/>
              </a:pPr>
              <a:t>25</a:t>
            </a:fld>
            <a:endParaRPr lang="en-US" altLang="en-US" sz="1200" dirty="0">
              <a:solidFill>
                <a:srgbClr val="045C75"/>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B26184FE-80F8-DBCD-B708-B044178EDF08}"/>
              </a:ext>
            </a:extLst>
          </p:cNvPr>
          <p:cNvSpPr>
            <a:spLocks noGrp="1"/>
          </p:cNvSpPr>
          <p:nvPr>
            <p:ph type="title"/>
          </p:nvPr>
        </p:nvSpPr>
        <p:spPr>
          <a:xfrm>
            <a:off x="612458" y="396874"/>
            <a:ext cx="8229600" cy="304800"/>
          </a:xfrm>
        </p:spPr>
        <p:txBody>
          <a:bodyPr>
            <a:normAutofit fontScale="90000"/>
          </a:bodyPr>
          <a:lstStyle/>
          <a:p>
            <a:pPr eaLnBrk="1" hangingPunct="1"/>
            <a:r>
              <a:rPr lang="en-US" altLang="en-US" sz="2000" b="1" dirty="0">
                <a:latin typeface="Arial" panose="020B0604020202020204" pitchFamily="34" charset="0"/>
                <a:cs typeface="Arial" panose="020B0604020202020204" pitchFamily="34" charset="0"/>
              </a:rPr>
              <a:t>FAQs Related to Binding Arbitration Process</a:t>
            </a:r>
          </a:p>
        </p:txBody>
      </p:sp>
      <p:sp>
        <p:nvSpPr>
          <p:cNvPr id="4" name="Content Placeholder 3">
            <a:extLst>
              <a:ext uri="{FF2B5EF4-FFF2-40B4-BE49-F238E27FC236}">
                <a16:creationId xmlns:a16="http://schemas.microsoft.com/office/drawing/2014/main" id="{97769A3F-73F1-4ED0-B5CA-CFD16C3DBF10}"/>
              </a:ext>
            </a:extLst>
          </p:cNvPr>
          <p:cNvSpPr>
            <a:spLocks noGrp="1"/>
          </p:cNvSpPr>
          <p:nvPr>
            <p:ph idx="1"/>
          </p:nvPr>
        </p:nvSpPr>
        <p:spPr>
          <a:xfrm>
            <a:off x="929005" y="838992"/>
            <a:ext cx="8674100" cy="5334000"/>
          </a:xfrm>
        </p:spPr>
        <p:txBody>
          <a:bodyPr/>
          <a:lstStyle/>
          <a:p>
            <a:pPr>
              <a:defRPr/>
            </a:pPr>
            <a:r>
              <a:rPr lang="en-US" sz="2000" b="1" dirty="0">
                <a:solidFill>
                  <a:schemeClr val="accent3">
                    <a:lumMod val="75000"/>
                  </a:schemeClr>
                </a:solidFill>
                <a:latin typeface="Arial" charset="0"/>
                <a:cs typeface="Arial" charset="0"/>
              </a:rPr>
              <a:t>Arbitration Process – cont’d </a:t>
            </a:r>
          </a:p>
          <a:p>
            <a:pPr marL="0" indent="0">
              <a:buNone/>
              <a:defRPr/>
            </a:pPr>
            <a:endParaRPr lang="en-US" sz="1000" b="1" dirty="0">
              <a:solidFill>
                <a:schemeClr val="accent3">
                  <a:lumMod val="75000"/>
                </a:schemeClr>
              </a:solidFill>
              <a:latin typeface="Arial" charset="0"/>
              <a:cs typeface="Arial" charset="0"/>
            </a:endParaRPr>
          </a:p>
          <a:p>
            <a:pPr lvl="1">
              <a:spcBef>
                <a:spcPct val="0"/>
              </a:spcBef>
              <a:buFont typeface="Wingdings" panose="05000000000000000000" pitchFamily="2" charset="2"/>
              <a:buChar char="Ø"/>
              <a:defRPr/>
            </a:pPr>
            <a:r>
              <a:rPr lang="en-US" altLang="en-US" sz="1800" dirty="0">
                <a:latin typeface="Arial" panose="020B0604020202020204" pitchFamily="34" charset="0"/>
                <a:cs typeface="Arial" panose="020B0604020202020204" pitchFamily="34" charset="0"/>
              </a:rPr>
              <a:t>Case will be sent to the modal arbitration panel members for review and determination. </a:t>
            </a:r>
          </a:p>
          <a:p>
            <a:pPr lvl="1">
              <a:spcBef>
                <a:spcPct val="0"/>
              </a:spcBef>
              <a:buFont typeface="Wingdings" panose="05000000000000000000" pitchFamily="2" charset="2"/>
              <a:buChar char="Ø"/>
              <a:defRPr/>
            </a:pPr>
            <a:endParaRPr lang="en-US" altLang="en-US" sz="1800" dirty="0">
              <a:latin typeface="Arial" panose="020B0604020202020204" pitchFamily="34" charset="0"/>
              <a:cs typeface="Arial" panose="020B0604020202020204" pitchFamily="34" charset="0"/>
            </a:endParaRPr>
          </a:p>
          <a:p>
            <a:pPr lvl="1">
              <a:spcBef>
                <a:spcPct val="0"/>
              </a:spcBef>
              <a:buFont typeface="Wingdings" panose="05000000000000000000" pitchFamily="2" charset="2"/>
              <a:buChar char="Ø"/>
              <a:defRPr/>
            </a:pPr>
            <a:r>
              <a:rPr lang="en-US" altLang="en-US" sz="1800" dirty="0">
                <a:latin typeface="Arial" panose="020B0604020202020204" pitchFamily="34" charset="0"/>
                <a:cs typeface="Arial" panose="020B0604020202020204" pitchFamily="34" charset="0"/>
              </a:rPr>
              <a:t>Arbitration panel members will have 45 days to render decision.</a:t>
            </a:r>
          </a:p>
          <a:p>
            <a:pPr lvl="1">
              <a:spcBef>
                <a:spcPct val="0"/>
              </a:spcBef>
              <a:buFont typeface="Wingdings" panose="05000000000000000000" pitchFamily="2" charset="2"/>
              <a:buChar char="Ø"/>
              <a:defRPr/>
            </a:pPr>
            <a:endParaRPr lang="en-US" altLang="en-US" sz="1800" dirty="0">
              <a:latin typeface="Arial" panose="020B0604020202020204" pitchFamily="34" charset="0"/>
              <a:cs typeface="Arial" panose="020B0604020202020204" pitchFamily="34" charset="0"/>
            </a:endParaRPr>
          </a:p>
          <a:p>
            <a:pPr lvl="1">
              <a:spcBef>
                <a:spcPct val="0"/>
              </a:spcBef>
              <a:buFont typeface="Wingdings" panose="05000000000000000000" pitchFamily="2" charset="2"/>
              <a:buChar char="Ø"/>
              <a:defRPr/>
            </a:pPr>
            <a:r>
              <a:rPr lang="en-US" altLang="en-US" sz="1800" dirty="0">
                <a:latin typeface="Arial" panose="020B0604020202020204" pitchFamily="34" charset="0"/>
                <a:cs typeface="Arial" panose="020B0604020202020204" pitchFamily="34" charset="0"/>
              </a:rPr>
              <a:t>Once decision has been rendered, both Invoiced Party (Moving Party) and Invoicing Party (Responding Party) will be notified.</a:t>
            </a:r>
          </a:p>
          <a:p>
            <a:pPr lvl="1">
              <a:spcBef>
                <a:spcPct val="0"/>
              </a:spcBef>
              <a:buFont typeface="Wingdings" panose="05000000000000000000" pitchFamily="2" charset="2"/>
              <a:buChar char="Ø"/>
              <a:defRPr/>
            </a:pPr>
            <a:endParaRPr lang="en-US" altLang="en-US" sz="1800" dirty="0">
              <a:latin typeface="Arial" panose="020B0604020202020204" pitchFamily="34" charset="0"/>
              <a:cs typeface="Arial" panose="020B0604020202020204" pitchFamily="34" charset="0"/>
            </a:endParaRPr>
          </a:p>
          <a:p>
            <a:pPr lvl="1">
              <a:spcBef>
                <a:spcPct val="0"/>
              </a:spcBef>
              <a:buFont typeface="Wingdings" panose="05000000000000000000" pitchFamily="2" charset="2"/>
              <a:buChar char="Ø"/>
              <a:defRPr/>
            </a:pPr>
            <a:r>
              <a:rPr lang="en-US" altLang="en-US" sz="1800" dirty="0">
                <a:latin typeface="Arial" panose="020B0604020202020204" pitchFamily="34" charset="0"/>
                <a:cs typeface="Arial" panose="020B0604020202020204" pitchFamily="34" charset="0"/>
              </a:rPr>
              <a:t>The losing party will be responsible for the arbitration filing fee associated with the case.  </a:t>
            </a:r>
          </a:p>
          <a:p>
            <a:pPr lvl="1">
              <a:spcBef>
                <a:spcPct val="0"/>
              </a:spcBef>
              <a:buFont typeface="Wingdings" panose="05000000000000000000" pitchFamily="2" charset="2"/>
              <a:buChar char="Ø"/>
              <a:defRPr/>
            </a:pPr>
            <a:endParaRPr lang="en-US" altLang="en-US" sz="1800" b="1" dirty="0">
              <a:latin typeface="Arial" panose="020B0604020202020204" pitchFamily="34" charset="0"/>
              <a:cs typeface="Arial" panose="020B0604020202020204" pitchFamily="34" charset="0"/>
            </a:endParaRPr>
          </a:p>
          <a:p>
            <a:pPr lvl="1">
              <a:spcBef>
                <a:spcPct val="0"/>
              </a:spcBef>
              <a:buFont typeface="Wingdings" panose="05000000000000000000" pitchFamily="2" charset="2"/>
              <a:buChar char="Ø"/>
              <a:defRPr/>
            </a:pPr>
            <a:r>
              <a:rPr lang="en-US" altLang="en-US" sz="1800" dirty="0">
                <a:latin typeface="Arial" panose="020B0604020202020204" pitchFamily="34" charset="0"/>
                <a:cs typeface="Arial" panose="020B0604020202020204" pitchFamily="34" charset="0"/>
              </a:rPr>
              <a:t>No appeal process is offered under the binding arbitration process.  All decisions rendered by the panel are final.</a:t>
            </a:r>
          </a:p>
          <a:p>
            <a:pPr lvl="1">
              <a:spcBef>
                <a:spcPct val="0"/>
              </a:spcBef>
              <a:buFont typeface="Wingdings" panose="05000000000000000000" pitchFamily="2" charset="2"/>
              <a:buChar char="Ø"/>
              <a:defRPr/>
            </a:pPr>
            <a:endParaRPr lang="en-US" altLang="en-US" sz="1800" dirty="0">
              <a:latin typeface="Arial" panose="020B0604020202020204" pitchFamily="34" charset="0"/>
              <a:cs typeface="Arial" panose="020B0604020202020204" pitchFamily="34" charset="0"/>
            </a:endParaRPr>
          </a:p>
          <a:p>
            <a:pPr lvl="1">
              <a:spcBef>
                <a:spcPct val="0"/>
              </a:spcBef>
              <a:buFont typeface="Wingdings" panose="05000000000000000000" pitchFamily="2" charset="2"/>
              <a:buChar char="Ø"/>
              <a:defRPr/>
            </a:pPr>
            <a:r>
              <a:rPr lang="en-US" altLang="en-US" sz="1800" dirty="0">
                <a:latin typeface="Arial" panose="020B0604020202020204" pitchFamily="34" charset="0"/>
                <a:cs typeface="Arial" panose="020B0604020202020204" pitchFamily="34" charset="0"/>
              </a:rPr>
              <a:t>All arbitration case decisions are posted on the UIIA website and should be used as a reference tool for parties contemplating submitting a claim to determine if a previous decision for a case with similar circumstances has already been rendered by the panel.  </a:t>
            </a:r>
            <a:endParaRPr lang="en-US" altLang="en-US" sz="1800" b="1" dirty="0">
              <a:latin typeface="Arial" panose="020B0604020202020204" pitchFamily="34" charset="0"/>
              <a:cs typeface="Arial" panose="020B0604020202020204" pitchFamily="34" charset="0"/>
            </a:endParaRPr>
          </a:p>
          <a:p>
            <a:pPr lvl="1">
              <a:buFont typeface="Wingdings" panose="05000000000000000000" pitchFamily="2" charset="2"/>
              <a:buChar char="Ø"/>
              <a:defRPr/>
            </a:pPr>
            <a:endParaRPr lang="en-US" sz="1800" dirty="0">
              <a:latin typeface="Arial" charset="0"/>
              <a:cs typeface="Arial" charset="0"/>
            </a:endParaRPr>
          </a:p>
        </p:txBody>
      </p:sp>
      <p:sp>
        <p:nvSpPr>
          <p:cNvPr id="21508" name="Slide Number Placeholder 15">
            <a:extLst>
              <a:ext uri="{FF2B5EF4-FFF2-40B4-BE49-F238E27FC236}">
                <a16:creationId xmlns:a16="http://schemas.microsoft.com/office/drawing/2014/main" id="{701148D1-D9C9-2D6A-BC57-647FEC49107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836E009F-706A-4E8F-AC22-3DCCC7F79050}" type="slidenum">
              <a:rPr lang="en-US" altLang="en-US" sz="1200">
                <a:solidFill>
                  <a:srgbClr val="045C75"/>
                </a:solidFill>
              </a:rPr>
              <a:pPr>
                <a:spcBef>
                  <a:spcPct val="0"/>
                </a:spcBef>
                <a:buClrTx/>
                <a:buSzTx/>
                <a:buFontTx/>
                <a:buNone/>
              </a:pPr>
              <a:t>26</a:t>
            </a:fld>
            <a:endParaRPr lang="en-US" altLang="en-US" sz="1200" dirty="0">
              <a:solidFill>
                <a:srgbClr val="045C75"/>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1CAFD570-05FB-0C50-D4CA-595B26707A24}"/>
              </a:ext>
            </a:extLst>
          </p:cNvPr>
          <p:cNvSpPr>
            <a:spLocks noGrp="1"/>
          </p:cNvSpPr>
          <p:nvPr>
            <p:ph type="title"/>
          </p:nvPr>
        </p:nvSpPr>
        <p:spPr>
          <a:xfrm>
            <a:off x="475298" y="290194"/>
            <a:ext cx="8229600" cy="304800"/>
          </a:xfrm>
        </p:spPr>
        <p:txBody>
          <a:bodyPr>
            <a:normAutofit fontScale="90000"/>
          </a:bodyPr>
          <a:lstStyle/>
          <a:p>
            <a:pPr eaLnBrk="1" hangingPunct="1"/>
            <a:r>
              <a:rPr lang="en-US" altLang="en-US" sz="2000" b="1" dirty="0">
                <a:latin typeface="Arial" panose="020B0604020202020204" pitchFamily="34" charset="0"/>
                <a:cs typeface="Arial" panose="020B0604020202020204" pitchFamily="34" charset="0"/>
              </a:rPr>
              <a:t>FAQs Related to Binding Arbitration Process</a:t>
            </a:r>
          </a:p>
        </p:txBody>
      </p:sp>
      <p:sp>
        <p:nvSpPr>
          <p:cNvPr id="4" name="Content Placeholder 3">
            <a:extLst>
              <a:ext uri="{FF2B5EF4-FFF2-40B4-BE49-F238E27FC236}">
                <a16:creationId xmlns:a16="http://schemas.microsoft.com/office/drawing/2014/main" id="{4EAC9A36-3D15-4F5F-BAAF-A9A8E4682903}"/>
              </a:ext>
            </a:extLst>
          </p:cNvPr>
          <p:cNvSpPr>
            <a:spLocks noGrp="1"/>
          </p:cNvSpPr>
          <p:nvPr>
            <p:ph idx="1"/>
          </p:nvPr>
        </p:nvSpPr>
        <p:spPr>
          <a:xfrm>
            <a:off x="1090613" y="785652"/>
            <a:ext cx="8675687" cy="5334000"/>
          </a:xfrm>
        </p:spPr>
        <p:txBody>
          <a:bodyPr>
            <a:normAutofit lnSpcReduction="10000"/>
          </a:bodyPr>
          <a:lstStyle/>
          <a:p>
            <a:pPr>
              <a:defRPr/>
            </a:pPr>
            <a:r>
              <a:rPr lang="en-US" sz="2000" b="1" dirty="0">
                <a:solidFill>
                  <a:schemeClr val="accent3">
                    <a:lumMod val="75000"/>
                  </a:schemeClr>
                </a:solidFill>
                <a:latin typeface="Arial" charset="0"/>
                <a:cs typeface="Arial" charset="0"/>
              </a:rPr>
              <a:t>Arbitration Panel Members </a:t>
            </a:r>
          </a:p>
          <a:p>
            <a:pPr marL="0" indent="0">
              <a:buNone/>
              <a:defRPr/>
            </a:pPr>
            <a:endParaRPr lang="en-US" sz="1000" b="1" dirty="0">
              <a:solidFill>
                <a:schemeClr val="accent3">
                  <a:lumMod val="75000"/>
                </a:schemeClr>
              </a:solidFill>
              <a:latin typeface="Arial" charset="0"/>
              <a:cs typeface="Arial" charset="0"/>
            </a:endParaRPr>
          </a:p>
          <a:p>
            <a:pPr lvl="1">
              <a:buFont typeface="Wingdings" panose="05000000000000000000" pitchFamily="2" charset="2"/>
              <a:buChar char="Ø"/>
              <a:defRPr/>
            </a:pPr>
            <a:r>
              <a:rPr lang="en-US" sz="1800" dirty="0">
                <a:latin typeface="Arial" pitchFamily="34" charset="0"/>
                <a:cs typeface="Arial" pitchFamily="34" charset="0"/>
              </a:rPr>
              <a:t>Currently the members of the Intermodal Interchange Executive Committee (IIEC) serve as the arbitration panel members.   </a:t>
            </a:r>
          </a:p>
          <a:p>
            <a:pPr lvl="1">
              <a:buFont typeface="Wingdings" panose="05000000000000000000" pitchFamily="2" charset="2"/>
              <a:buChar char="Ø"/>
              <a:defRPr/>
            </a:pPr>
            <a:endParaRPr lang="en-US" sz="1800" dirty="0">
              <a:latin typeface="Arial" pitchFamily="34" charset="0"/>
              <a:cs typeface="Arial" pitchFamily="34" charset="0"/>
            </a:endParaRPr>
          </a:p>
          <a:p>
            <a:pPr lvl="1">
              <a:buFont typeface="Wingdings" panose="05000000000000000000" pitchFamily="2" charset="2"/>
              <a:buChar char="Ø"/>
              <a:defRPr/>
            </a:pPr>
            <a:r>
              <a:rPr lang="en-US" sz="1800" dirty="0">
                <a:latin typeface="Arial" pitchFamily="34" charset="0"/>
                <a:cs typeface="Arial" pitchFamily="34" charset="0"/>
              </a:rPr>
              <a:t>IANA maintains a monthly rotation schedule for the binding arbitration panel members.  </a:t>
            </a:r>
          </a:p>
          <a:p>
            <a:pPr lvl="1">
              <a:buFont typeface="Wingdings" panose="05000000000000000000" pitchFamily="2" charset="2"/>
              <a:buChar char="Ø"/>
              <a:defRPr/>
            </a:pPr>
            <a:endParaRPr lang="en-US" sz="1800" dirty="0">
              <a:latin typeface="Arial" pitchFamily="34" charset="0"/>
              <a:cs typeface="Arial" pitchFamily="34" charset="0"/>
            </a:endParaRPr>
          </a:p>
          <a:p>
            <a:pPr lvl="1">
              <a:buFont typeface="Wingdings" panose="05000000000000000000" pitchFamily="2" charset="2"/>
              <a:buChar char="Ø"/>
              <a:defRPr/>
            </a:pPr>
            <a:r>
              <a:rPr lang="en-US" sz="1800" dirty="0">
                <a:latin typeface="Arial" pitchFamily="34" charset="0"/>
                <a:cs typeface="Arial" pitchFamily="34" charset="0"/>
              </a:rPr>
              <a:t>Cases are reviewed by the modal arbitration panel members.  In the event the two modal panel members are unable to reach a consensus then the case will be reviewed by a senior arbitration panel team.</a:t>
            </a:r>
          </a:p>
          <a:p>
            <a:pPr lvl="1">
              <a:buFont typeface="Wingdings" panose="05000000000000000000" pitchFamily="2" charset="2"/>
              <a:buChar char="Ø"/>
              <a:defRPr/>
            </a:pPr>
            <a:endParaRPr lang="en-US" sz="1800" dirty="0">
              <a:latin typeface="Arial" pitchFamily="34" charset="0"/>
              <a:cs typeface="Arial" pitchFamily="34" charset="0"/>
            </a:endParaRPr>
          </a:p>
          <a:p>
            <a:pPr lvl="1">
              <a:buFont typeface="Wingdings" panose="05000000000000000000" pitchFamily="2" charset="2"/>
              <a:buChar char="Ø"/>
              <a:defRPr/>
            </a:pPr>
            <a:r>
              <a:rPr lang="en-US" sz="1800" dirty="0">
                <a:latin typeface="Arial" pitchFamily="34" charset="0"/>
                <a:cs typeface="Arial" pitchFamily="34" charset="0"/>
              </a:rPr>
              <a:t>The senior arbitration panel is comprised of the longest tenured IIEC members from the Motor Carrier, Rail and Ocean Carrier modes.  The final determination will be rendered based on the majority decision of the senior arbitration.    </a:t>
            </a:r>
          </a:p>
          <a:p>
            <a:pPr lvl="1">
              <a:buFont typeface="Wingdings" panose="05000000000000000000" pitchFamily="2" charset="2"/>
              <a:buChar char="Ø"/>
              <a:defRPr/>
            </a:pPr>
            <a:endParaRPr lang="en-US" sz="1800" dirty="0">
              <a:latin typeface="Arial" pitchFamily="34" charset="0"/>
              <a:cs typeface="Arial" pitchFamily="34" charset="0"/>
            </a:endParaRPr>
          </a:p>
          <a:p>
            <a:pPr lvl="1">
              <a:buFont typeface="Wingdings" panose="05000000000000000000" pitchFamily="2" charset="2"/>
              <a:buChar char="Ø"/>
              <a:defRPr/>
            </a:pPr>
            <a:r>
              <a:rPr lang="en-US" sz="1800" dirty="0">
                <a:latin typeface="Arial" pitchFamily="34" charset="0"/>
                <a:cs typeface="Arial" pitchFamily="34" charset="0"/>
              </a:rPr>
              <a:t> Arbitration panels will render their decisions based on the terms and conditions of the UIIA and/or the Providers’ addenda along with the supporting documentation provided by the involved parties. </a:t>
            </a:r>
          </a:p>
          <a:p>
            <a:pPr lvl="1">
              <a:buFont typeface="Wingdings" panose="05000000000000000000" pitchFamily="2" charset="2"/>
              <a:buChar char="Ø"/>
              <a:defRPr/>
            </a:pPr>
            <a:endParaRPr lang="en-US" sz="1800" dirty="0">
              <a:latin typeface="Arial" charset="0"/>
              <a:cs typeface="Arial" charset="0"/>
            </a:endParaRPr>
          </a:p>
        </p:txBody>
      </p:sp>
      <p:sp>
        <p:nvSpPr>
          <p:cNvPr id="22532" name="Slide Number Placeholder 15">
            <a:extLst>
              <a:ext uri="{FF2B5EF4-FFF2-40B4-BE49-F238E27FC236}">
                <a16:creationId xmlns:a16="http://schemas.microsoft.com/office/drawing/2014/main" id="{D11B7E0B-2A61-EA39-A616-952B9AA6490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4AF42137-3509-4C84-BC7B-A3428599E668}" type="slidenum">
              <a:rPr lang="en-US" altLang="en-US" sz="1200">
                <a:solidFill>
                  <a:srgbClr val="045C75"/>
                </a:solidFill>
              </a:rPr>
              <a:pPr>
                <a:spcBef>
                  <a:spcPct val="0"/>
                </a:spcBef>
                <a:buClrTx/>
                <a:buSzTx/>
                <a:buFontTx/>
                <a:buNone/>
              </a:pPr>
              <a:t>27</a:t>
            </a:fld>
            <a:endParaRPr lang="en-US" altLang="en-US" sz="1200" dirty="0">
              <a:solidFill>
                <a:srgbClr val="045C75"/>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4452A354-4074-1202-11C7-C8A79691DD81}"/>
              </a:ext>
            </a:extLst>
          </p:cNvPr>
          <p:cNvSpPr>
            <a:spLocks noGrp="1"/>
          </p:cNvSpPr>
          <p:nvPr>
            <p:ph type="title"/>
          </p:nvPr>
        </p:nvSpPr>
        <p:spPr>
          <a:xfrm>
            <a:off x="406718" y="387350"/>
            <a:ext cx="8229600" cy="304800"/>
          </a:xfrm>
        </p:spPr>
        <p:txBody>
          <a:bodyPr>
            <a:normAutofit fontScale="90000"/>
          </a:bodyPr>
          <a:lstStyle/>
          <a:p>
            <a:pPr eaLnBrk="1" hangingPunct="1"/>
            <a:r>
              <a:rPr lang="en-US" altLang="en-US" sz="2000" b="1" dirty="0">
                <a:latin typeface="Arial" panose="020B0604020202020204" pitchFamily="34" charset="0"/>
                <a:cs typeface="Arial" panose="020B0604020202020204" pitchFamily="34" charset="0"/>
              </a:rPr>
              <a:t>FAQs Related to Binding Arbitration Process – MC Interchange Privileges </a:t>
            </a:r>
          </a:p>
        </p:txBody>
      </p:sp>
      <p:sp>
        <p:nvSpPr>
          <p:cNvPr id="4" name="Content Placeholder 3">
            <a:extLst>
              <a:ext uri="{FF2B5EF4-FFF2-40B4-BE49-F238E27FC236}">
                <a16:creationId xmlns:a16="http://schemas.microsoft.com/office/drawing/2014/main" id="{05C4848D-32A2-437E-A032-68D9DD93815B}"/>
              </a:ext>
            </a:extLst>
          </p:cNvPr>
          <p:cNvSpPr>
            <a:spLocks noGrp="1"/>
          </p:cNvSpPr>
          <p:nvPr>
            <p:ph idx="1"/>
          </p:nvPr>
        </p:nvSpPr>
        <p:spPr>
          <a:xfrm>
            <a:off x="1024574" y="834230"/>
            <a:ext cx="9353866" cy="5334000"/>
          </a:xfrm>
        </p:spPr>
        <p:txBody>
          <a:bodyPr/>
          <a:lstStyle/>
          <a:p>
            <a:pPr>
              <a:defRPr/>
            </a:pPr>
            <a:r>
              <a:rPr lang="en-US" sz="2000" b="1" dirty="0">
                <a:solidFill>
                  <a:schemeClr val="accent3">
                    <a:lumMod val="75000"/>
                  </a:schemeClr>
                </a:solidFill>
                <a:latin typeface="Arial" charset="0"/>
                <a:cs typeface="Arial" charset="0"/>
              </a:rPr>
              <a:t>Ability for EPs to Suspend MC’s Interchange Privileges </a:t>
            </a:r>
          </a:p>
          <a:p>
            <a:pPr marL="0" indent="0">
              <a:buNone/>
              <a:defRPr/>
            </a:pPr>
            <a:endParaRPr lang="en-US" sz="1000" b="1" dirty="0">
              <a:solidFill>
                <a:schemeClr val="accent3">
                  <a:lumMod val="75000"/>
                </a:schemeClr>
              </a:solidFill>
              <a:latin typeface="Arial" charset="0"/>
              <a:cs typeface="Arial" charset="0"/>
            </a:endParaRPr>
          </a:p>
          <a:p>
            <a:pPr lvl="1">
              <a:buFont typeface="Wingdings" panose="05000000000000000000" pitchFamily="2" charset="2"/>
              <a:buChar char="Ø"/>
              <a:defRPr/>
            </a:pPr>
            <a:r>
              <a:rPr lang="en-US" sz="1800" b="1" dirty="0">
                <a:latin typeface="Arial" charset="0"/>
                <a:cs typeface="Arial" charset="0"/>
              </a:rPr>
              <a:t>Exhibit D of the UIIA – Item D.15. </a:t>
            </a:r>
          </a:p>
          <a:p>
            <a:pPr marL="393700" lvl="1" indent="0">
              <a:buNone/>
              <a:defRPr/>
            </a:pPr>
            <a:endParaRPr lang="en-US" sz="1800" dirty="0">
              <a:latin typeface="Arial" charset="0"/>
              <a:cs typeface="Arial" charset="0"/>
            </a:endParaRPr>
          </a:p>
          <a:p>
            <a:pPr lvl="2">
              <a:buFont typeface="Wingdings" panose="05000000000000000000" pitchFamily="2" charset="2"/>
              <a:buChar char="Ø"/>
              <a:defRPr/>
            </a:pPr>
            <a:r>
              <a:rPr lang="en-US" sz="1800" dirty="0">
                <a:latin typeface="Arial" charset="0"/>
                <a:cs typeface="Arial" charset="0"/>
              </a:rPr>
              <a:t>A Motor Carrier’s interchange privileges cannot be suspended for charges under arbitration.  However, there is nothing to preclude the EP from suspending a Motor Carrier’s interchange for issues not associated with the matter under arbitration.  </a:t>
            </a:r>
          </a:p>
          <a:p>
            <a:pPr lvl="1">
              <a:buFont typeface="Wingdings" panose="05000000000000000000" pitchFamily="2" charset="2"/>
              <a:buChar char="Ø"/>
              <a:defRPr/>
            </a:pPr>
            <a:endParaRPr lang="en-US" sz="1800" dirty="0">
              <a:latin typeface="Arial" charset="0"/>
              <a:cs typeface="Arial" charset="0"/>
            </a:endParaRPr>
          </a:p>
          <a:p>
            <a:pPr lvl="1">
              <a:buFont typeface="Wingdings" panose="05000000000000000000" pitchFamily="2" charset="2"/>
              <a:buChar char="Ø"/>
              <a:defRPr/>
            </a:pPr>
            <a:r>
              <a:rPr lang="en-US" sz="1800" b="1" dirty="0">
                <a:latin typeface="Arial" charset="0"/>
                <a:cs typeface="Arial" charset="0"/>
              </a:rPr>
              <a:t>What should the MC do if the EP does suspend interchange privileges for the charges under arbitration? </a:t>
            </a:r>
          </a:p>
          <a:p>
            <a:pPr marL="393700" lvl="1" indent="0">
              <a:buNone/>
              <a:defRPr/>
            </a:pPr>
            <a:endParaRPr lang="en-US" sz="1800" b="1" dirty="0">
              <a:latin typeface="Arial" charset="0"/>
              <a:cs typeface="Arial" charset="0"/>
            </a:endParaRPr>
          </a:p>
          <a:p>
            <a:pPr lvl="2">
              <a:buFont typeface="Wingdings" panose="05000000000000000000" pitchFamily="2" charset="2"/>
              <a:buChar char="Ø"/>
              <a:defRPr/>
            </a:pPr>
            <a:r>
              <a:rPr lang="en-US" sz="1800" dirty="0">
                <a:latin typeface="Arial" charset="0"/>
                <a:cs typeface="Arial" charset="0"/>
              </a:rPr>
              <a:t>The Motor Carrier should contact the UIIA office.  UIIA staff will contact the EP and ask them to confirm whether the suspension is related to the charges under arbitration.  If cancellation is related to the matter under arbitration, the EP will be requested to lift the suspension until the final determination in the arbitration case has been made.  </a:t>
            </a:r>
          </a:p>
          <a:p>
            <a:pPr marL="668337" lvl="2" indent="0">
              <a:buNone/>
              <a:defRPr/>
            </a:pPr>
            <a:endParaRPr lang="en-US" dirty="0">
              <a:latin typeface="Arial" charset="0"/>
              <a:cs typeface="Arial" charset="0"/>
            </a:endParaRPr>
          </a:p>
          <a:p>
            <a:pPr marL="393700" lvl="1" indent="0">
              <a:buNone/>
              <a:defRPr/>
            </a:pPr>
            <a:endParaRPr lang="en-US" sz="2100" dirty="0">
              <a:latin typeface="Arial" charset="0"/>
              <a:cs typeface="Arial" charset="0"/>
            </a:endParaRPr>
          </a:p>
          <a:p>
            <a:pPr>
              <a:buFont typeface="Wingdings" panose="05000000000000000000" pitchFamily="2" charset="2"/>
              <a:buChar char="Ø"/>
              <a:defRPr/>
            </a:pPr>
            <a:endParaRPr lang="en-US" sz="1800" b="1" dirty="0">
              <a:solidFill>
                <a:schemeClr val="accent3">
                  <a:lumMod val="75000"/>
                </a:schemeClr>
              </a:solidFill>
              <a:latin typeface="Arial" charset="0"/>
              <a:cs typeface="Arial" charset="0"/>
            </a:endParaRPr>
          </a:p>
          <a:p>
            <a:pPr marL="0" indent="0">
              <a:buNone/>
              <a:defRPr/>
            </a:pPr>
            <a:endParaRPr lang="en-US" sz="1800" b="1" dirty="0">
              <a:solidFill>
                <a:schemeClr val="accent3">
                  <a:lumMod val="75000"/>
                </a:schemeClr>
              </a:solidFill>
              <a:latin typeface="Arial" charset="0"/>
              <a:cs typeface="Arial" charset="0"/>
            </a:endParaRPr>
          </a:p>
        </p:txBody>
      </p:sp>
      <p:sp>
        <p:nvSpPr>
          <p:cNvPr id="23556" name="Slide Number Placeholder 15">
            <a:extLst>
              <a:ext uri="{FF2B5EF4-FFF2-40B4-BE49-F238E27FC236}">
                <a16:creationId xmlns:a16="http://schemas.microsoft.com/office/drawing/2014/main" id="{F63F1817-99B8-182F-9A03-E6FACBD3F13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9AC84D42-5E2B-43FE-96C2-1316B43DE6ED}" type="slidenum">
              <a:rPr lang="en-US" altLang="en-US" sz="1200">
                <a:solidFill>
                  <a:srgbClr val="045C75"/>
                </a:solidFill>
              </a:rPr>
              <a:pPr>
                <a:spcBef>
                  <a:spcPct val="0"/>
                </a:spcBef>
                <a:buClrTx/>
                <a:buSzTx/>
                <a:buFontTx/>
                <a:buNone/>
              </a:pPr>
              <a:t>28</a:t>
            </a:fld>
            <a:endParaRPr lang="en-US" altLang="en-US" sz="1200" dirty="0">
              <a:solidFill>
                <a:srgbClr val="045C75"/>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1EAD7-3292-68CD-0A97-250A918D877B}"/>
              </a:ext>
            </a:extLst>
          </p:cNvPr>
          <p:cNvSpPr>
            <a:spLocks noGrp="1"/>
          </p:cNvSpPr>
          <p:nvPr>
            <p:ph type="title"/>
          </p:nvPr>
        </p:nvSpPr>
        <p:spPr>
          <a:xfrm>
            <a:off x="339436" y="356813"/>
            <a:ext cx="10515600" cy="655241"/>
          </a:xfrm>
        </p:spPr>
        <p:txBody>
          <a:bodyPr>
            <a:normAutofit/>
          </a:bodyPr>
          <a:lstStyle/>
          <a:p>
            <a:r>
              <a:rPr lang="en-US" sz="2800" b="1" dirty="0">
                <a:latin typeface="Arial" panose="020B0604020202020204" pitchFamily="34" charset="0"/>
                <a:cs typeface="Arial" panose="020B0604020202020204" pitchFamily="34" charset="0"/>
              </a:rPr>
              <a:t>UIIA MC Home Page </a:t>
            </a:r>
          </a:p>
        </p:txBody>
      </p:sp>
      <p:sp>
        <p:nvSpPr>
          <p:cNvPr id="4" name="Slide Number Placeholder 3">
            <a:extLst>
              <a:ext uri="{FF2B5EF4-FFF2-40B4-BE49-F238E27FC236}">
                <a16:creationId xmlns:a16="http://schemas.microsoft.com/office/drawing/2014/main" id="{01FAE23C-9001-34B3-5C1A-C0C2887B1F20}"/>
              </a:ext>
            </a:extLst>
          </p:cNvPr>
          <p:cNvSpPr>
            <a:spLocks noGrp="1"/>
          </p:cNvSpPr>
          <p:nvPr>
            <p:ph type="sldNum" sz="quarter" idx="12"/>
          </p:nvPr>
        </p:nvSpPr>
        <p:spPr/>
        <p:txBody>
          <a:bodyPr/>
          <a:lstStyle/>
          <a:p>
            <a:fld id="{5CACAE55-23A8-4A4A-862A-3DFB65479F18}" type="slidenum">
              <a:rPr lang="en-US" smtClean="0"/>
              <a:pPr/>
              <a:t>29</a:t>
            </a:fld>
            <a:endParaRPr lang="en-US" dirty="0"/>
          </a:p>
        </p:txBody>
      </p:sp>
      <p:sp>
        <p:nvSpPr>
          <p:cNvPr id="27" name="TextBox 26">
            <a:extLst>
              <a:ext uri="{FF2B5EF4-FFF2-40B4-BE49-F238E27FC236}">
                <a16:creationId xmlns:a16="http://schemas.microsoft.com/office/drawing/2014/main" id="{D6829C86-3F4F-0A8E-304C-2772B996809A}"/>
              </a:ext>
            </a:extLst>
          </p:cNvPr>
          <p:cNvSpPr txBox="1"/>
          <p:nvPr/>
        </p:nvSpPr>
        <p:spPr>
          <a:xfrm>
            <a:off x="596295" y="974837"/>
            <a:ext cx="10999410" cy="2031325"/>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The UIIA Home page provides all the pertinent information a MC needs to know when they glance at their account.   This includes: </a:t>
            </a:r>
          </a:p>
          <a:p>
            <a:pPr marL="342900" indent="-342900">
              <a:buAutoNum type="arabicParenR"/>
            </a:pPr>
            <a:r>
              <a:rPr lang="en-US" sz="1400" dirty="0">
                <a:latin typeface="Arial" panose="020B0604020202020204" pitchFamily="34" charset="0"/>
                <a:cs typeface="Arial" panose="020B0604020202020204" pitchFamily="34" charset="0"/>
              </a:rPr>
              <a:t>MC Company Name, Next Bill Date</a:t>
            </a:r>
          </a:p>
          <a:p>
            <a:pPr marL="342900" indent="-342900">
              <a:buAutoNum type="arabicParenR"/>
            </a:pPr>
            <a:r>
              <a:rPr lang="en-US" sz="1400" dirty="0">
                <a:latin typeface="Arial" panose="020B0604020202020204" pitchFamily="34" charset="0"/>
                <a:cs typeface="Arial" panose="020B0604020202020204" pitchFamily="34" charset="0"/>
              </a:rPr>
              <a:t>Access to Last Invoice and Pay Now option if open invoice on file.</a:t>
            </a:r>
          </a:p>
          <a:p>
            <a:pPr marL="342900" indent="-342900">
              <a:buAutoNum type="arabicParenR"/>
            </a:pPr>
            <a:r>
              <a:rPr lang="en-US" sz="1400" dirty="0">
                <a:latin typeface="Arial" panose="020B0604020202020204" pitchFamily="34" charset="0"/>
                <a:cs typeface="Arial" panose="020B0604020202020204" pitchFamily="34" charset="0"/>
              </a:rPr>
              <a:t>Number of Actives/Terminated Drivers and Quick ADD DRIVER feature or Go to MC’s IDD Driver listing.</a:t>
            </a:r>
          </a:p>
          <a:p>
            <a:pPr marL="342900" indent="-342900">
              <a:buAutoNum type="arabicParenR"/>
            </a:pPr>
            <a:r>
              <a:rPr lang="en-US" sz="1400" dirty="0">
                <a:latin typeface="Arial" panose="020B0604020202020204" pitchFamily="34" charset="0"/>
                <a:cs typeface="Arial" panose="020B0604020202020204" pitchFamily="34" charset="0"/>
              </a:rPr>
              <a:t>Link to DVERs on file for those MCs that sign up to access roadside inspection DVERs via our DVER application. </a:t>
            </a:r>
          </a:p>
          <a:p>
            <a:pPr marL="342900" indent="-342900">
              <a:buAutoNum type="arabicParenR"/>
            </a:pPr>
            <a:r>
              <a:rPr lang="en-US" sz="1400" dirty="0">
                <a:latin typeface="Arial" panose="020B0604020202020204" pitchFamily="34" charset="0"/>
                <a:cs typeface="Arial" panose="020B0604020202020204" pitchFamily="34" charset="0"/>
              </a:rPr>
              <a:t>Link to electronically execute EP addenda/credit applications online. </a:t>
            </a:r>
          </a:p>
          <a:p>
            <a:pPr marL="342900" indent="-342900">
              <a:buAutoNum type="arabicParenR"/>
            </a:pPr>
            <a:r>
              <a:rPr lang="en-US" sz="1400" dirty="0">
                <a:latin typeface="Arial" panose="020B0604020202020204" pitchFamily="34" charset="0"/>
                <a:cs typeface="Arial" panose="020B0604020202020204" pitchFamily="34" charset="0"/>
              </a:rPr>
              <a:t>Link to view current or pending insurance.</a:t>
            </a:r>
          </a:p>
          <a:p>
            <a:pPr marL="342900" indent="-342900">
              <a:buAutoNum type="arabicParenR"/>
            </a:pPr>
            <a:r>
              <a:rPr lang="en-US" sz="1400" dirty="0">
                <a:latin typeface="Arial" panose="020B0604020202020204" pitchFamily="34" charset="0"/>
                <a:cs typeface="Arial" panose="020B0604020202020204" pitchFamily="34" charset="0"/>
              </a:rPr>
              <a:t>Link to list of Approved and Not Approved within the IDD.  </a:t>
            </a:r>
          </a:p>
          <a:p>
            <a:pPr marL="342900" indent="-342900">
              <a:buAutoNum type="arabicParenR"/>
            </a:pPr>
            <a:r>
              <a:rPr lang="en-US" sz="1400" dirty="0">
                <a:latin typeface="Arial" panose="020B0604020202020204" pitchFamily="34" charset="0"/>
                <a:cs typeface="Arial" panose="020B0604020202020204" pitchFamily="34" charset="0"/>
              </a:rPr>
              <a:t>Print current insurance </a:t>
            </a:r>
          </a:p>
        </p:txBody>
      </p:sp>
      <p:pic>
        <p:nvPicPr>
          <p:cNvPr id="31" name="Content Placeholder 30">
            <a:extLst>
              <a:ext uri="{FF2B5EF4-FFF2-40B4-BE49-F238E27FC236}">
                <a16:creationId xmlns:a16="http://schemas.microsoft.com/office/drawing/2014/main" id="{DDC49B37-D234-EEA2-BB9B-7F1A6BFD4461}"/>
              </a:ext>
            </a:extLst>
          </p:cNvPr>
          <p:cNvPicPr>
            <a:picLocks noGrp="1" noChangeAspect="1"/>
          </p:cNvPicPr>
          <p:nvPr>
            <p:ph idx="1"/>
          </p:nvPr>
        </p:nvPicPr>
        <p:blipFill>
          <a:blip r:embed="rId2"/>
          <a:stretch>
            <a:fillRect/>
          </a:stretch>
        </p:blipFill>
        <p:spPr>
          <a:xfrm>
            <a:off x="741851" y="3006162"/>
            <a:ext cx="10055064" cy="3674273"/>
          </a:xfrm>
        </p:spPr>
      </p:pic>
      <p:pic>
        <p:nvPicPr>
          <p:cNvPr id="32" name="Picture 31">
            <a:extLst>
              <a:ext uri="{FF2B5EF4-FFF2-40B4-BE49-F238E27FC236}">
                <a16:creationId xmlns:a16="http://schemas.microsoft.com/office/drawing/2014/main" id="{1D5FA458-4438-3806-B849-2C3D63DB57FF}"/>
              </a:ext>
            </a:extLst>
          </p:cNvPr>
          <p:cNvPicPr>
            <a:picLocks noChangeAspect="1"/>
          </p:cNvPicPr>
          <p:nvPr/>
        </p:nvPicPr>
        <p:blipFill>
          <a:blip r:embed="rId3"/>
          <a:stretch>
            <a:fillRect/>
          </a:stretch>
        </p:blipFill>
        <p:spPr>
          <a:xfrm>
            <a:off x="642528" y="5118977"/>
            <a:ext cx="2562546" cy="536098"/>
          </a:xfrm>
          <a:prstGeom prst="rect">
            <a:avLst/>
          </a:prstGeom>
        </p:spPr>
      </p:pic>
      <p:sp>
        <p:nvSpPr>
          <p:cNvPr id="33" name="Octagon 32">
            <a:extLst>
              <a:ext uri="{FF2B5EF4-FFF2-40B4-BE49-F238E27FC236}">
                <a16:creationId xmlns:a16="http://schemas.microsoft.com/office/drawing/2014/main" id="{6F26FF2F-CF28-B7BD-3E48-935786C79A94}"/>
              </a:ext>
            </a:extLst>
          </p:cNvPr>
          <p:cNvSpPr/>
          <p:nvPr/>
        </p:nvSpPr>
        <p:spPr>
          <a:xfrm>
            <a:off x="443883" y="3429000"/>
            <a:ext cx="198645" cy="184212"/>
          </a:xfrm>
          <a:prstGeom prst="octagon">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a:t>
            </a:r>
          </a:p>
        </p:txBody>
      </p:sp>
      <p:sp>
        <p:nvSpPr>
          <p:cNvPr id="34" name="Octagon 33">
            <a:extLst>
              <a:ext uri="{FF2B5EF4-FFF2-40B4-BE49-F238E27FC236}">
                <a16:creationId xmlns:a16="http://schemas.microsoft.com/office/drawing/2014/main" id="{485AB926-5FFC-AFBC-7986-3645580AECEA}"/>
              </a:ext>
            </a:extLst>
          </p:cNvPr>
          <p:cNvSpPr/>
          <p:nvPr/>
        </p:nvSpPr>
        <p:spPr>
          <a:xfrm>
            <a:off x="397650" y="4251493"/>
            <a:ext cx="198645" cy="184212"/>
          </a:xfrm>
          <a:prstGeom prst="octagon">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2</a:t>
            </a:r>
          </a:p>
        </p:txBody>
      </p:sp>
      <p:sp>
        <p:nvSpPr>
          <p:cNvPr id="35" name="Octagon 34">
            <a:extLst>
              <a:ext uri="{FF2B5EF4-FFF2-40B4-BE49-F238E27FC236}">
                <a16:creationId xmlns:a16="http://schemas.microsoft.com/office/drawing/2014/main" id="{BCD55BB2-37CE-42B0-904B-191D037329C1}"/>
              </a:ext>
            </a:extLst>
          </p:cNvPr>
          <p:cNvSpPr/>
          <p:nvPr/>
        </p:nvSpPr>
        <p:spPr>
          <a:xfrm>
            <a:off x="1824478" y="4687024"/>
            <a:ext cx="198645" cy="184212"/>
          </a:xfrm>
          <a:prstGeom prst="octagon">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3</a:t>
            </a:r>
          </a:p>
        </p:txBody>
      </p:sp>
      <p:sp>
        <p:nvSpPr>
          <p:cNvPr id="36" name="Octagon 35">
            <a:extLst>
              <a:ext uri="{FF2B5EF4-FFF2-40B4-BE49-F238E27FC236}">
                <a16:creationId xmlns:a16="http://schemas.microsoft.com/office/drawing/2014/main" id="{92517342-A079-2BA5-D2DB-1E77BF85879B}"/>
              </a:ext>
            </a:extLst>
          </p:cNvPr>
          <p:cNvSpPr/>
          <p:nvPr/>
        </p:nvSpPr>
        <p:spPr>
          <a:xfrm>
            <a:off x="1544554" y="5387026"/>
            <a:ext cx="198645" cy="184212"/>
          </a:xfrm>
          <a:prstGeom prst="octagon">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4</a:t>
            </a:r>
          </a:p>
        </p:txBody>
      </p:sp>
      <p:sp>
        <p:nvSpPr>
          <p:cNvPr id="37" name="Octagon 36">
            <a:extLst>
              <a:ext uri="{FF2B5EF4-FFF2-40B4-BE49-F238E27FC236}">
                <a16:creationId xmlns:a16="http://schemas.microsoft.com/office/drawing/2014/main" id="{548BBBA0-4A1A-72AE-F2ED-DC79A74F3235}"/>
              </a:ext>
            </a:extLst>
          </p:cNvPr>
          <p:cNvSpPr/>
          <p:nvPr/>
        </p:nvSpPr>
        <p:spPr>
          <a:xfrm>
            <a:off x="4221850" y="4594918"/>
            <a:ext cx="198645" cy="184212"/>
          </a:xfrm>
          <a:prstGeom prst="octagon">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5</a:t>
            </a:r>
          </a:p>
        </p:txBody>
      </p:sp>
      <p:sp>
        <p:nvSpPr>
          <p:cNvPr id="38" name="Octagon 37">
            <a:extLst>
              <a:ext uri="{FF2B5EF4-FFF2-40B4-BE49-F238E27FC236}">
                <a16:creationId xmlns:a16="http://schemas.microsoft.com/office/drawing/2014/main" id="{A9AE4B7B-7F06-436F-2282-FDFE69C05550}"/>
              </a:ext>
            </a:extLst>
          </p:cNvPr>
          <p:cNvSpPr/>
          <p:nvPr/>
        </p:nvSpPr>
        <p:spPr>
          <a:xfrm>
            <a:off x="6249737" y="3191608"/>
            <a:ext cx="198645" cy="184212"/>
          </a:xfrm>
          <a:prstGeom prst="octagon">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6</a:t>
            </a:r>
          </a:p>
        </p:txBody>
      </p:sp>
      <p:sp>
        <p:nvSpPr>
          <p:cNvPr id="39" name="Octagon 38">
            <a:extLst>
              <a:ext uri="{FF2B5EF4-FFF2-40B4-BE49-F238E27FC236}">
                <a16:creationId xmlns:a16="http://schemas.microsoft.com/office/drawing/2014/main" id="{C06965E3-185D-37BD-21E6-83ABD5DFA31B}"/>
              </a:ext>
            </a:extLst>
          </p:cNvPr>
          <p:cNvSpPr/>
          <p:nvPr/>
        </p:nvSpPr>
        <p:spPr>
          <a:xfrm>
            <a:off x="8166459" y="3191608"/>
            <a:ext cx="198645" cy="184212"/>
          </a:xfrm>
          <a:prstGeom prst="octagon">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7</a:t>
            </a:r>
          </a:p>
        </p:txBody>
      </p:sp>
      <p:sp>
        <p:nvSpPr>
          <p:cNvPr id="40" name="Octagon 39">
            <a:extLst>
              <a:ext uri="{FF2B5EF4-FFF2-40B4-BE49-F238E27FC236}">
                <a16:creationId xmlns:a16="http://schemas.microsoft.com/office/drawing/2014/main" id="{8BE7AB27-4D95-17C8-2183-42E0643A1B2B}"/>
              </a:ext>
            </a:extLst>
          </p:cNvPr>
          <p:cNvSpPr/>
          <p:nvPr/>
        </p:nvSpPr>
        <p:spPr>
          <a:xfrm>
            <a:off x="4420495" y="3443731"/>
            <a:ext cx="198645" cy="184212"/>
          </a:xfrm>
          <a:prstGeom prst="octagon">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7</a:t>
            </a:r>
          </a:p>
        </p:txBody>
      </p:sp>
      <p:sp>
        <p:nvSpPr>
          <p:cNvPr id="41" name="Octagon 40">
            <a:extLst>
              <a:ext uri="{FF2B5EF4-FFF2-40B4-BE49-F238E27FC236}">
                <a16:creationId xmlns:a16="http://schemas.microsoft.com/office/drawing/2014/main" id="{F18B429C-EB2D-A209-FCF6-31F4D4D153F9}"/>
              </a:ext>
            </a:extLst>
          </p:cNvPr>
          <p:cNvSpPr/>
          <p:nvPr/>
        </p:nvSpPr>
        <p:spPr>
          <a:xfrm>
            <a:off x="10323506" y="3490120"/>
            <a:ext cx="198645" cy="184212"/>
          </a:xfrm>
          <a:prstGeom prst="octagon">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8</a:t>
            </a:r>
          </a:p>
        </p:txBody>
      </p:sp>
    </p:spTree>
    <p:extLst>
      <p:ext uri="{BB962C8B-B14F-4D97-AF65-F5344CB8AC3E}">
        <p14:creationId xmlns:p14="http://schemas.microsoft.com/office/powerpoint/2010/main" val="2266450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D4F2C54D-06DA-CC27-318A-D5C678677E49}"/>
              </a:ext>
            </a:extLst>
          </p:cNvPr>
          <p:cNvSpPr>
            <a:spLocks noGrp="1"/>
          </p:cNvSpPr>
          <p:nvPr>
            <p:ph type="title"/>
          </p:nvPr>
        </p:nvSpPr>
        <p:spPr>
          <a:xfrm>
            <a:off x="575310" y="363538"/>
            <a:ext cx="8229600" cy="304800"/>
          </a:xfrm>
        </p:spPr>
        <p:txBody>
          <a:bodyPr>
            <a:normAutofit fontScale="90000"/>
          </a:bodyPr>
          <a:lstStyle/>
          <a:p>
            <a:pPr eaLnBrk="1" hangingPunct="1"/>
            <a:r>
              <a:rPr lang="en-US" altLang="en-US" sz="2000" b="1" dirty="0">
                <a:latin typeface="Arial" panose="020B0604020202020204" pitchFamily="34" charset="0"/>
                <a:cs typeface="Arial" panose="020B0604020202020204" pitchFamily="34" charset="0"/>
              </a:rPr>
              <a:t>Intermodal Interchange Executive Committee </a:t>
            </a:r>
          </a:p>
        </p:txBody>
      </p:sp>
      <p:sp>
        <p:nvSpPr>
          <p:cNvPr id="4" name="Content Placeholder 3">
            <a:extLst>
              <a:ext uri="{FF2B5EF4-FFF2-40B4-BE49-F238E27FC236}">
                <a16:creationId xmlns:a16="http://schemas.microsoft.com/office/drawing/2014/main" id="{54594424-DBB1-4539-8D77-7E1BC120DE5E}"/>
              </a:ext>
            </a:extLst>
          </p:cNvPr>
          <p:cNvSpPr>
            <a:spLocks noGrp="1"/>
          </p:cNvSpPr>
          <p:nvPr>
            <p:ph idx="1"/>
          </p:nvPr>
        </p:nvSpPr>
        <p:spPr>
          <a:xfrm>
            <a:off x="1614488" y="668338"/>
            <a:ext cx="8305800" cy="5334000"/>
          </a:xfrm>
        </p:spPr>
        <p:txBody>
          <a:bodyPr/>
          <a:lstStyle/>
          <a:p>
            <a:pPr marL="0" indent="0">
              <a:spcBef>
                <a:spcPts val="0"/>
              </a:spcBef>
              <a:buNone/>
              <a:defRPr/>
            </a:pPr>
            <a:endParaRPr lang="en-US" sz="1000" b="1" dirty="0">
              <a:latin typeface="Arial" charset="0"/>
              <a:cs typeface="Arial" charset="0"/>
            </a:endParaRPr>
          </a:p>
          <a:p>
            <a:pPr marL="393700" lvl="1" indent="0">
              <a:buNone/>
              <a:defRPr/>
            </a:pPr>
            <a:endParaRPr lang="en-US" sz="1600" dirty="0">
              <a:latin typeface="Arial" charset="0"/>
              <a:cs typeface="Arial" charset="0"/>
            </a:endParaRPr>
          </a:p>
          <a:p>
            <a:pPr lvl="1">
              <a:buFont typeface="Wingdings" panose="05000000000000000000" pitchFamily="2" charset="2"/>
              <a:buChar char="Ø"/>
              <a:defRPr/>
            </a:pPr>
            <a:endParaRPr lang="en-US" sz="1600" b="1" dirty="0">
              <a:latin typeface="Arial" charset="0"/>
              <a:cs typeface="Arial" charset="0"/>
            </a:endParaRPr>
          </a:p>
        </p:txBody>
      </p:sp>
      <p:sp>
        <p:nvSpPr>
          <p:cNvPr id="8196" name="Slide Number Placeholder 15">
            <a:extLst>
              <a:ext uri="{FF2B5EF4-FFF2-40B4-BE49-F238E27FC236}">
                <a16:creationId xmlns:a16="http://schemas.microsoft.com/office/drawing/2014/main" id="{CC8A9F80-A028-108F-A68E-F5F77460EF0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351F14AA-658B-418D-B77D-201772EB8C2C}" type="slidenum">
              <a:rPr lang="en-US" altLang="en-US" sz="1200">
                <a:solidFill>
                  <a:srgbClr val="045C75"/>
                </a:solidFill>
              </a:rPr>
              <a:pPr>
                <a:spcBef>
                  <a:spcPct val="0"/>
                </a:spcBef>
                <a:buClrTx/>
                <a:buSzTx/>
                <a:buFontTx/>
                <a:buNone/>
              </a:pPr>
              <a:t>3</a:t>
            </a:fld>
            <a:endParaRPr lang="en-US" altLang="en-US" sz="1200" dirty="0">
              <a:solidFill>
                <a:srgbClr val="045C75"/>
              </a:solidFill>
            </a:endParaRPr>
          </a:p>
        </p:txBody>
      </p:sp>
      <p:graphicFrame>
        <p:nvGraphicFramePr>
          <p:cNvPr id="2" name="Table 1">
            <a:extLst>
              <a:ext uri="{FF2B5EF4-FFF2-40B4-BE49-F238E27FC236}">
                <a16:creationId xmlns:a16="http://schemas.microsoft.com/office/drawing/2014/main" id="{55A35F93-84AD-4991-AED6-FB2890D81902}"/>
              </a:ext>
            </a:extLst>
          </p:cNvPr>
          <p:cNvGraphicFramePr>
            <a:graphicFrameLocks noGrp="1"/>
          </p:cNvGraphicFramePr>
          <p:nvPr>
            <p:extLst>
              <p:ext uri="{D42A27DB-BD31-4B8C-83A1-F6EECF244321}">
                <p14:modId xmlns:p14="http://schemas.microsoft.com/office/powerpoint/2010/main" val="1982930277"/>
              </p:ext>
            </p:extLst>
          </p:nvPr>
        </p:nvGraphicFramePr>
        <p:xfrm>
          <a:off x="1339965" y="834066"/>
          <a:ext cx="9023928" cy="5395918"/>
        </p:xfrm>
        <a:graphic>
          <a:graphicData uri="http://schemas.openxmlformats.org/drawingml/2006/table">
            <a:tbl>
              <a:tblPr firstRow="1" bandRow="1">
                <a:tableStyleId>{5C22544A-7EE6-4342-B048-85BDC9FD1C3A}</a:tableStyleId>
              </a:tblPr>
              <a:tblGrid>
                <a:gridCol w="4162193">
                  <a:extLst>
                    <a:ext uri="{9D8B030D-6E8A-4147-A177-3AD203B41FA5}">
                      <a16:colId xmlns:a16="http://schemas.microsoft.com/office/drawing/2014/main" val="2899613035"/>
                    </a:ext>
                  </a:extLst>
                </a:gridCol>
                <a:gridCol w="4861735">
                  <a:extLst>
                    <a:ext uri="{9D8B030D-6E8A-4147-A177-3AD203B41FA5}">
                      <a16:colId xmlns:a16="http://schemas.microsoft.com/office/drawing/2014/main" val="1124739285"/>
                    </a:ext>
                  </a:extLst>
                </a:gridCol>
              </a:tblGrid>
              <a:tr h="318512">
                <a:tc gridSpan="2">
                  <a:txBody>
                    <a:bodyPr/>
                    <a:lstStyle/>
                    <a:p>
                      <a:pPr algn="ctr"/>
                      <a:r>
                        <a:rPr lang="en-US" sz="1400" b="1" dirty="0">
                          <a:solidFill>
                            <a:schemeClr val="tx1"/>
                          </a:solidFill>
                          <a:latin typeface="Arial" panose="020B0604020202020204" pitchFamily="34" charset="0"/>
                          <a:cs typeface="Arial" panose="020B0604020202020204" pitchFamily="34" charset="0"/>
                        </a:rPr>
                        <a:t>2024 IIEC Membership </a:t>
                      </a:r>
                    </a:p>
                  </a:txBody>
                  <a:tcPr>
                    <a:solidFill>
                      <a:schemeClr val="bg1"/>
                    </a:solidFill>
                  </a:tcPr>
                </a:tc>
                <a:tc hMerge="1">
                  <a:txBody>
                    <a:bodyPr/>
                    <a:lstStyle/>
                    <a:p>
                      <a:pPr algn="ctr"/>
                      <a:endParaRPr lang="en-US" sz="1400" dirty="0">
                        <a:solidFill>
                          <a:schemeClr val="tx1"/>
                        </a:solidFill>
                        <a:latin typeface="Arial" panose="020B0604020202020204" pitchFamily="34" charset="0"/>
                        <a:cs typeface="Arial" panose="020B0604020202020204" pitchFamily="34" charset="0"/>
                      </a:endParaRPr>
                    </a:p>
                  </a:txBody>
                  <a:tcPr>
                    <a:solidFill>
                      <a:schemeClr val="accent4">
                        <a:lumMod val="20000"/>
                        <a:lumOff val="80000"/>
                      </a:schemeClr>
                    </a:solidFill>
                  </a:tcPr>
                </a:tc>
                <a:extLst>
                  <a:ext uri="{0D108BD9-81ED-4DB2-BD59-A6C34878D82A}">
                    <a16:rowId xmlns:a16="http://schemas.microsoft.com/office/drawing/2014/main" val="2205723193"/>
                  </a:ext>
                </a:extLst>
              </a:tr>
              <a:tr h="370848">
                <a:tc>
                  <a:txBody>
                    <a:bodyPr/>
                    <a:lstStyle/>
                    <a:p>
                      <a:pPr algn="l"/>
                      <a:r>
                        <a:rPr lang="en-US" sz="1400" b="1" dirty="0">
                          <a:solidFill>
                            <a:schemeClr val="tx1"/>
                          </a:solidFill>
                          <a:latin typeface="Arial" panose="020B0604020202020204" pitchFamily="34" charset="0"/>
                          <a:cs typeface="Arial" panose="020B0604020202020204" pitchFamily="34" charset="0"/>
                        </a:rPr>
                        <a:t>MC</a:t>
                      </a:r>
                      <a:r>
                        <a:rPr lang="en-US" sz="1400" b="1" baseline="0" dirty="0">
                          <a:solidFill>
                            <a:schemeClr val="tx1"/>
                          </a:solidFill>
                          <a:latin typeface="Arial" panose="020B0604020202020204" pitchFamily="34" charset="0"/>
                          <a:cs typeface="Arial" panose="020B0604020202020204" pitchFamily="34" charset="0"/>
                        </a:rPr>
                        <a:t> IIEC Members</a:t>
                      </a:r>
                      <a:endParaRPr lang="en-US" sz="1400"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pPr algn="l"/>
                      <a:r>
                        <a:rPr lang="en-US" sz="1400" b="1" dirty="0">
                          <a:solidFill>
                            <a:schemeClr val="tx1"/>
                          </a:solidFill>
                          <a:latin typeface="Arial" panose="020B0604020202020204" pitchFamily="34" charset="0"/>
                          <a:cs typeface="Arial" panose="020B0604020202020204" pitchFamily="34" charset="0"/>
                        </a:rPr>
                        <a:t>MC</a:t>
                      </a:r>
                      <a:r>
                        <a:rPr lang="en-US" sz="1400" b="1" baseline="0" dirty="0">
                          <a:solidFill>
                            <a:schemeClr val="tx1"/>
                          </a:solidFill>
                          <a:latin typeface="Arial" panose="020B0604020202020204" pitchFamily="34" charset="0"/>
                          <a:cs typeface="Arial" panose="020B0604020202020204" pitchFamily="34" charset="0"/>
                        </a:rPr>
                        <a:t> IIEC Alternates</a:t>
                      </a:r>
                      <a:endParaRPr lang="en-US" sz="1400"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extLst>
                  <a:ext uri="{0D108BD9-81ED-4DB2-BD59-A6C34878D82A}">
                    <a16:rowId xmlns:a16="http://schemas.microsoft.com/office/drawing/2014/main" val="527577093"/>
                  </a:ext>
                </a:extLst>
              </a:tr>
              <a:tr h="370848">
                <a:tc>
                  <a:txBody>
                    <a:bodyPr/>
                    <a:lstStyle/>
                    <a:p>
                      <a:pPr algn="l"/>
                      <a:r>
                        <a:rPr lang="en-US" sz="1400" dirty="0">
                          <a:solidFill>
                            <a:schemeClr val="tx1"/>
                          </a:solidFill>
                          <a:latin typeface="Arial" panose="020B0604020202020204" pitchFamily="34" charset="0"/>
                          <a:cs typeface="Arial" panose="020B0604020202020204" pitchFamily="34" charset="0"/>
                        </a:rPr>
                        <a:t>Ben Banks, TCW, Inc.</a:t>
                      </a:r>
                    </a:p>
                  </a:txBody>
                  <a:tcPr>
                    <a:solidFill>
                      <a:schemeClr val="bg1">
                        <a:lumMod val="95000"/>
                      </a:schemeClr>
                    </a:solidFill>
                  </a:tcPr>
                </a:tc>
                <a:tc>
                  <a:txBody>
                    <a:bodyPr/>
                    <a:lstStyle/>
                    <a:p>
                      <a:pPr algn="l"/>
                      <a:r>
                        <a:rPr lang="en-US" sz="1400" dirty="0">
                          <a:solidFill>
                            <a:schemeClr val="tx1"/>
                          </a:solidFill>
                          <a:latin typeface="Arial" panose="020B0604020202020204" pitchFamily="34" charset="0"/>
                          <a:cs typeface="Arial" panose="020B0604020202020204" pitchFamily="34" charset="0"/>
                        </a:rPr>
                        <a:t>Zachary Moffa,  Evans Delivery Co., Inc. </a:t>
                      </a:r>
                    </a:p>
                  </a:txBody>
                  <a:tcPr>
                    <a:solidFill>
                      <a:schemeClr val="bg1">
                        <a:lumMod val="95000"/>
                      </a:schemeClr>
                    </a:solidFill>
                  </a:tcPr>
                </a:tc>
                <a:extLst>
                  <a:ext uri="{0D108BD9-81ED-4DB2-BD59-A6C34878D82A}">
                    <a16:rowId xmlns:a16="http://schemas.microsoft.com/office/drawing/2014/main" val="190792598"/>
                  </a:ext>
                </a:extLst>
              </a:tr>
              <a:tr h="370848">
                <a:tc>
                  <a:txBody>
                    <a:bodyPr/>
                    <a:lstStyle/>
                    <a:p>
                      <a:pPr algn="l"/>
                      <a:r>
                        <a:rPr lang="en-US" sz="1400" dirty="0">
                          <a:solidFill>
                            <a:schemeClr val="tx1"/>
                          </a:solidFill>
                          <a:latin typeface="Arial" panose="020B0604020202020204" pitchFamily="34" charset="0"/>
                          <a:cs typeface="Arial" panose="020B0604020202020204" pitchFamily="34" charset="0"/>
                        </a:rPr>
                        <a:t>Dave Hensal, Eagle Systems, Inc. </a:t>
                      </a:r>
                    </a:p>
                  </a:txBody>
                  <a:tcPr>
                    <a:solidFill>
                      <a:schemeClr val="bg1">
                        <a:lumMod val="95000"/>
                      </a:schemeClr>
                    </a:solidFill>
                  </a:tcPr>
                </a:tc>
                <a:tc>
                  <a:txBody>
                    <a:bodyPr/>
                    <a:lstStyle/>
                    <a:p>
                      <a:pPr algn="l"/>
                      <a:r>
                        <a:rPr lang="en-US" sz="1400" dirty="0">
                          <a:solidFill>
                            <a:schemeClr val="tx1"/>
                          </a:solidFill>
                          <a:latin typeface="Arial" panose="020B0604020202020204" pitchFamily="34" charset="0"/>
                          <a:cs typeface="Arial" panose="020B0604020202020204" pitchFamily="34" charset="0"/>
                        </a:rPr>
                        <a:t>Peter Schneider, T.G.S. Transportation, Inc. </a:t>
                      </a:r>
                    </a:p>
                  </a:txBody>
                  <a:tcPr>
                    <a:solidFill>
                      <a:schemeClr val="bg1">
                        <a:lumMod val="95000"/>
                      </a:schemeClr>
                    </a:solidFill>
                  </a:tcPr>
                </a:tc>
                <a:extLst>
                  <a:ext uri="{0D108BD9-81ED-4DB2-BD59-A6C34878D82A}">
                    <a16:rowId xmlns:a16="http://schemas.microsoft.com/office/drawing/2014/main" val="2824497593"/>
                  </a:ext>
                </a:extLst>
              </a:tr>
              <a:tr h="370848">
                <a:tc>
                  <a:txBody>
                    <a:bodyPr/>
                    <a:lstStyle/>
                    <a:p>
                      <a:pPr algn="l"/>
                      <a:r>
                        <a:rPr lang="en-US" sz="1400" dirty="0">
                          <a:solidFill>
                            <a:schemeClr val="tx1"/>
                          </a:solidFill>
                          <a:latin typeface="Arial" panose="020B0604020202020204" pitchFamily="34" charset="0"/>
                          <a:cs typeface="Arial" panose="020B0604020202020204" pitchFamily="34" charset="0"/>
                        </a:rPr>
                        <a:t>Kevin Lhotak, Reliable Transp. Specialists, Inc.</a:t>
                      </a:r>
                    </a:p>
                  </a:txBody>
                  <a:tcPr>
                    <a:solidFill>
                      <a:schemeClr val="bg1">
                        <a:lumMod val="95000"/>
                      </a:schemeClr>
                    </a:solidFill>
                  </a:tcPr>
                </a:tc>
                <a:tc>
                  <a:txBody>
                    <a:bodyPr/>
                    <a:lstStyle/>
                    <a:p>
                      <a:pPr algn="l"/>
                      <a:r>
                        <a:rPr lang="en-US" sz="1400" dirty="0">
                          <a:solidFill>
                            <a:schemeClr val="tx1"/>
                          </a:solidFill>
                          <a:latin typeface="Arial" panose="020B0604020202020204" pitchFamily="34" charset="0"/>
                          <a:cs typeface="Arial" panose="020B0604020202020204" pitchFamily="34" charset="0"/>
                        </a:rPr>
                        <a:t>Matt Sciascia, Knight Transportation Service, Inc. </a:t>
                      </a:r>
                    </a:p>
                  </a:txBody>
                  <a:tcPr>
                    <a:solidFill>
                      <a:schemeClr val="bg1">
                        <a:lumMod val="95000"/>
                      </a:schemeClr>
                    </a:solidFill>
                  </a:tcPr>
                </a:tc>
                <a:extLst>
                  <a:ext uri="{0D108BD9-81ED-4DB2-BD59-A6C34878D82A}">
                    <a16:rowId xmlns:a16="http://schemas.microsoft.com/office/drawing/2014/main" val="4152572493"/>
                  </a:ext>
                </a:extLst>
              </a:tr>
              <a:tr h="370848">
                <a:tc>
                  <a:txBody>
                    <a:bodyPr/>
                    <a:lstStyle/>
                    <a:p>
                      <a:pPr algn="l"/>
                      <a:r>
                        <a:rPr lang="en-US" sz="1400" b="1" dirty="0">
                          <a:solidFill>
                            <a:schemeClr val="tx1"/>
                          </a:solidFill>
                          <a:latin typeface="Arial" panose="020B0604020202020204" pitchFamily="34" charset="0"/>
                          <a:cs typeface="Arial" panose="020B0604020202020204" pitchFamily="34" charset="0"/>
                        </a:rPr>
                        <a:t>OC</a:t>
                      </a:r>
                      <a:r>
                        <a:rPr lang="en-US" sz="1400" b="1" baseline="0" dirty="0">
                          <a:solidFill>
                            <a:schemeClr val="tx1"/>
                          </a:solidFill>
                          <a:latin typeface="Arial" panose="020B0604020202020204" pitchFamily="34" charset="0"/>
                          <a:cs typeface="Arial" panose="020B0604020202020204" pitchFamily="34" charset="0"/>
                        </a:rPr>
                        <a:t> IIEC Members </a:t>
                      </a:r>
                      <a:endParaRPr lang="en-US" sz="1400"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pPr algn="l"/>
                      <a:r>
                        <a:rPr lang="en-US" sz="1400" b="1" dirty="0">
                          <a:solidFill>
                            <a:schemeClr val="tx1"/>
                          </a:solidFill>
                          <a:latin typeface="Arial" panose="020B0604020202020204" pitchFamily="34" charset="0"/>
                          <a:cs typeface="Arial" panose="020B0604020202020204" pitchFamily="34" charset="0"/>
                        </a:rPr>
                        <a:t>OC IIEC Alternates </a:t>
                      </a:r>
                    </a:p>
                  </a:txBody>
                  <a:tcPr>
                    <a:solidFill>
                      <a:schemeClr val="accent1">
                        <a:lumMod val="20000"/>
                        <a:lumOff val="80000"/>
                      </a:schemeClr>
                    </a:solidFill>
                  </a:tcPr>
                </a:tc>
                <a:extLst>
                  <a:ext uri="{0D108BD9-81ED-4DB2-BD59-A6C34878D82A}">
                    <a16:rowId xmlns:a16="http://schemas.microsoft.com/office/drawing/2014/main" val="1675180469"/>
                  </a:ext>
                </a:extLst>
              </a:tr>
              <a:tr h="357997">
                <a:tc>
                  <a:txBody>
                    <a:bodyPr/>
                    <a:lstStyle/>
                    <a:p>
                      <a:pPr algn="l"/>
                      <a:r>
                        <a:rPr lang="en-US" sz="1400" b="0" dirty="0">
                          <a:solidFill>
                            <a:schemeClr val="tx1"/>
                          </a:solidFill>
                          <a:latin typeface="Arial" panose="020B0604020202020204" pitchFamily="34" charset="0"/>
                          <a:cs typeface="Arial" panose="020B0604020202020204" pitchFamily="34" charset="0"/>
                        </a:rPr>
                        <a:t>Leo Imperial, Mediterranean Shipping Co. </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Ronnie Armstrong, Ocean Network Express (NA), Inc.</a:t>
                      </a:r>
                    </a:p>
                  </a:txBody>
                  <a:tcPr>
                    <a:solidFill>
                      <a:schemeClr val="bg1">
                        <a:lumMod val="95000"/>
                      </a:schemeClr>
                    </a:solidFill>
                  </a:tcPr>
                </a:tc>
                <a:extLst>
                  <a:ext uri="{0D108BD9-81ED-4DB2-BD59-A6C34878D82A}">
                    <a16:rowId xmlns:a16="http://schemas.microsoft.com/office/drawing/2014/main" val="1538519268"/>
                  </a:ext>
                </a:extLst>
              </a:tr>
              <a:tr h="304807">
                <a:tc>
                  <a:txBody>
                    <a:bodyPr/>
                    <a:lstStyle/>
                    <a:p>
                      <a:pPr algn="l"/>
                      <a:r>
                        <a:rPr lang="en-US" sz="1400" b="0" dirty="0">
                          <a:solidFill>
                            <a:schemeClr val="tx1"/>
                          </a:solidFill>
                          <a:latin typeface="Arial" panose="020B0604020202020204" pitchFamily="34" charset="0"/>
                          <a:cs typeface="Arial" panose="020B0604020202020204" pitchFamily="34" charset="0"/>
                        </a:rPr>
                        <a:t>Jim Michalski,</a:t>
                      </a:r>
                      <a:r>
                        <a:rPr lang="en-US" sz="1400" b="0" baseline="0" dirty="0">
                          <a:solidFill>
                            <a:schemeClr val="tx1"/>
                          </a:solidFill>
                          <a:latin typeface="Arial" panose="020B0604020202020204" pitchFamily="34" charset="0"/>
                          <a:cs typeface="Arial" panose="020B0604020202020204" pitchFamily="34" charset="0"/>
                        </a:rPr>
                        <a:t> Zim Amer. Integrated Shipping</a:t>
                      </a:r>
                      <a:endParaRPr lang="en-US" sz="1400" b="0" dirty="0">
                        <a:solidFill>
                          <a:schemeClr val="tx1"/>
                        </a:solidFill>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pPr algn="l"/>
                      <a:r>
                        <a:rPr lang="en-US" sz="1400" dirty="0">
                          <a:solidFill>
                            <a:schemeClr val="tx1"/>
                          </a:solidFill>
                          <a:latin typeface="Arial" panose="020B0604020202020204" pitchFamily="34" charset="0"/>
                          <a:cs typeface="Arial" panose="020B0604020202020204" pitchFamily="34" charset="0"/>
                        </a:rPr>
                        <a:t>Ryan Koch, Evergreen Shipping Agency</a:t>
                      </a:r>
                    </a:p>
                  </a:txBody>
                  <a:tcPr>
                    <a:solidFill>
                      <a:schemeClr val="bg1">
                        <a:lumMod val="95000"/>
                      </a:schemeClr>
                    </a:solidFill>
                  </a:tcPr>
                </a:tc>
                <a:extLst>
                  <a:ext uri="{0D108BD9-81ED-4DB2-BD59-A6C34878D82A}">
                    <a16:rowId xmlns:a16="http://schemas.microsoft.com/office/drawing/2014/main" val="1665234548"/>
                  </a:ext>
                </a:extLst>
              </a:tr>
              <a:tr h="304807">
                <a:tc>
                  <a:txBody>
                    <a:bodyPr/>
                    <a:lstStyle/>
                    <a:p>
                      <a:pPr algn="l"/>
                      <a:r>
                        <a:rPr lang="en-US" sz="1400" b="0" dirty="0">
                          <a:solidFill>
                            <a:schemeClr val="tx1"/>
                          </a:solidFill>
                          <a:latin typeface="Arial" panose="020B0604020202020204" pitchFamily="34" charset="0"/>
                          <a:cs typeface="Arial" panose="020B0604020202020204" pitchFamily="34" charset="0"/>
                        </a:rPr>
                        <a:t>Al Smeraldo, Maersk Agency USA </a:t>
                      </a:r>
                    </a:p>
                  </a:txBody>
                  <a:tcPr>
                    <a:solidFill>
                      <a:schemeClr val="bg1">
                        <a:lumMod val="95000"/>
                      </a:schemeClr>
                    </a:solidFill>
                  </a:tcPr>
                </a:tc>
                <a:tc>
                  <a:txBody>
                    <a:bodyPr/>
                    <a:lstStyle/>
                    <a:p>
                      <a:pPr algn="l"/>
                      <a:r>
                        <a:rPr lang="en-US" sz="1400" dirty="0">
                          <a:solidFill>
                            <a:schemeClr val="tx1"/>
                          </a:solidFill>
                          <a:latin typeface="Arial" panose="020B0604020202020204" pitchFamily="34" charset="0"/>
                          <a:cs typeface="Arial" panose="020B0604020202020204" pitchFamily="34" charset="0"/>
                        </a:rPr>
                        <a:t>Phillip Summers, Hapag Lloyd (America), Inc. </a:t>
                      </a:r>
                    </a:p>
                  </a:txBody>
                  <a:tcPr>
                    <a:solidFill>
                      <a:schemeClr val="bg1">
                        <a:lumMod val="95000"/>
                      </a:schemeClr>
                    </a:solidFill>
                  </a:tcPr>
                </a:tc>
                <a:extLst>
                  <a:ext uri="{0D108BD9-81ED-4DB2-BD59-A6C34878D82A}">
                    <a16:rowId xmlns:a16="http://schemas.microsoft.com/office/drawing/2014/main" val="3899518759"/>
                  </a:ext>
                </a:extLst>
              </a:tr>
              <a:tr h="304807">
                <a:tc>
                  <a:txBody>
                    <a:bodyPr/>
                    <a:lstStyle/>
                    <a:p>
                      <a:pPr algn="l"/>
                      <a:r>
                        <a:rPr lang="en-US" sz="1400" b="1" dirty="0">
                          <a:solidFill>
                            <a:schemeClr val="tx1"/>
                          </a:solidFill>
                          <a:latin typeface="Arial" panose="020B0604020202020204" pitchFamily="34" charset="0"/>
                          <a:cs typeface="Arial" panose="020B0604020202020204" pitchFamily="34" charset="0"/>
                        </a:rPr>
                        <a:t>Rail IIEC Members</a:t>
                      </a:r>
                    </a:p>
                  </a:txBody>
                  <a:tcPr>
                    <a:solidFill>
                      <a:schemeClr val="accent1">
                        <a:lumMod val="20000"/>
                        <a:lumOff val="80000"/>
                      </a:schemeClr>
                    </a:solidFill>
                  </a:tcPr>
                </a:tc>
                <a:tc>
                  <a:txBody>
                    <a:bodyPr/>
                    <a:lstStyle/>
                    <a:p>
                      <a:pPr algn="l"/>
                      <a:r>
                        <a:rPr lang="en-US" sz="1400" b="1" dirty="0">
                          <a:solidFill>
                            <a:schemeClr val="tx1"/>
                          </a:solidFill>
                          <a:latin typeface="Arial" panose="020B0604020202020204" pitchFamily="34" charset="0"/>
                          <a:cs typeface="Arial" panose="020B0604020202020204" pitchFamily="34" charset="0"/>
                        </a:rPr>
                        <a:t>Rail IIEC</a:t>
                      </a:r>
                      <a:r>
                        <a:rPr lang="en-US" sz="1400" b="1" baseline="0" dirty="0">
                          <a:solidFill>
                            <a:schemeClr val="tx1"/>
                          </a:solidFill>
                          <a:latin typeface="Arial" panose="020B0604020202020204" pitchFamily="34" charset="0"/>
                          <a:cs typeface="Arial" panose="020B0604020202020204" pitchFamily="34" charset="0"/>
                        </a:rPr>
                        <a:t> Alternates </a:t>
                      </a:r>
                      <a:endParaRPr lang="en-US" sz="1400"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extLst>
                  <a:ext uri="{0D108BD9-81ED-4DB2-BD59-A6C34878D82A}">
                    <a16:rowId xmlns:a16="http://schemas.microsoft.com/office/drawing/2014/main" val="1622443934"/>
                  </a:ext>
                </a:extLst>
              </a:tr>
              <a:tr h="304807">
                <a:tc>
                  <a:txBody>
                    <a:bodyPr/>
                    <a:lstStyle/>
                    <a:p>
                      <a:pPr algn="l"/>
                      <a:r>
                        <a:rPr lang="en-US" sz="1400" b="0" dirty="0">
                          <a:solidFill>
                            <a:schemeClr val="tx1"/>
                          </a:solidFill>
                          <a:latin typeface="Arial" panose="020B0604020202020204" pitchFamily="34" charset="0"/>
                          <a:cs typeface="Arial" panose="020B0604020202020204" pitchFamily="34" charset="0"/>
                        </a:rPr>
                        <a:t>Gordon Graham, Canadian National Railway Co.</a:t>
                      </a:r>
                    </a:p>
                  </a:txBody>
                  <a:tcPr>
                    <a:solidFill>
                      <a:schemeClr val="bg1">
                        <a:lumMod val="95000"/>
                      </a:schemeClr>
                    </a:solidFill>
                  </a:tcPr>
                </a:tc>
                <a:tc>
                  <a:txBody>
                    <a:bodyPr/>
                    <a:lstStyle/>
                    <a:p>
                      <a:pPr algn="l"/>
                      <a:r>
                        <a:rPr lang="en-US" sz="1400" b="0" i="0" dirty="0">
                          <a:solidFill>
                            <a:schemeClr val="tx1"/>
                          </a:solidFill>
                          <a:latin typeface="Arial" panose="020B0604020202020204" pitchFamily="34" charset="0"/>
                          <a:cs typeface="Arial" panose="020B0604020202020204" pitchFamily="34" charset="0"/>
                        </a:rPr>
                        <a:t>Steven Chavez, BNSF Railway</a:t>
                      </a:r>
                    </a:p>
                  </a:txBody>
                  <a:tcPr>
                    <a:solidFill>
                      <a:schemeClr val="bg1">
                        <a:lumMod val="95000"/>
                      </a:schemeClr>
                    </a:solidFill>
                  </a:tcPr>
                </a:tc>
                <a:extLst>
                  <a:ext uri="{0D108BD9-81ED-4DB2-BD59-A6C34878D82A}">
                    <a16:rowId xmlns:a16="http://schemas.microsoft.com/office/drawing/2014/main" val="4204751720"/>
                  </a:ext>
                </a:extLst>
              </a:tr>
              <a:tr h="304807">
                <a:tc>
                  <a:txBody>
                    <a:bodyPr/>
                    <a:lstStyle/>
                    <a:p>
                      <a:pPr algn="l"/>
                      <a:r>
                        <a:rPr lang="en-US" sz="1400" b="0" dirty="0">
                          <a:solidFill>
                            <a:schemeClr val="tx1"/>
                          </a:solidFill>
                          <a:latin typeface="Arial" panose="020B0604020202020204" pitchFamily="34" charset="0"/>
                          <a:cs typeface="Arial" panose="020B0604020202020204" pitchFamily="34" charset="0"/>
                        </a:rPr>
                        <a:t>Andrew Knouse, Norfolk Southern Corp.</a:t>
                      </a:r>
                    </a:p>
                  </a:txBody>
                  <a:tcPr>
                    <a:solidFill>
                      <a:schemeClr val="bg1">
                        <a:lumMod val="95000"/>
                      </a:schemeClr>
                    </a:solidFill>
                  </a:tcPr>
                </a:tc>
                <a:tc>
                  <a:txBody>
                    <a:bodyPr/>
                    <a:lstStyle/>
                    <a:p>
                      <a:pPr algn="l"/>
                      <a:r>
                        <a:rPr lang="en-US" sz="1400" b="0" i="0" dirty="0">
                          <a:solidFill>
                            <a:schemeClr val="tx1"/>
                          </a:solidFill>
                          <a:latin typeface="Arial" panose="020B0604020202020204" pitchFamily="34" charset="0"/>
                          <a:cs typeface="Arial" panose="020B0604020202020204" pitchFamily="34" charset="0"/>
                        </a:rPr>
                        <a:t>James Palmer, CSX Intermodal Terminals Inc.</a:t>
                      </a:r>
                    </a:p>
                  </a:txBody>
                  <a:tcPr>
                    <a:solidFill>
                      <a:schemeClr val="bg1">
                        <a:lumMod val="95000"/>
                      </a:schemeClr>
                    </a:solidFill>
                  </a:tcPr>
                </a:tc>
                <a:extLst>
                  <a:ext uri="{0D108BD9-81ED-4DB2-BD59-A6C34878D82A}">
                    <a16:rowId xmlns:a16="http://schemas.microsoft.com/office/drawing/2014/main" val="3053269595"/>
                  </a:ext>
                </a:extLst>
              </a:tr>
              <a:tr h="304807">
                <a:tc>
                  <a:txBody>
                    <a:bodyPr/>
                    <a:lstStyle/>
                    <a:p>
                      <a:pPr algn="l"/>
                      <a:r>
                        <a:rPr lang="en-US" sz="1400" b="0" dirty="0">
                          <a:solidFill>
                            <a:schemeClr val="tx1"/>
                          </a:solidFill>
                          <a:latin typeface="Arial" panose="020B0604020202020204" pitchFamily="34" charset="0"/>
                          <a:cs typeface="Arial" panose="020B0604020202020204" pitchFamily="34" charset="0"/>
                        </a:rPr>
                        <a:t>Tim Moore, CSX Intermodal Terminals, Inc. </a:t>
                      </a:r>
                    </a:p>
                  </a:txBody>
                  <a:tcPr>
                    <a:solidFill>
                      <a:schemeClr val="bg1">
                        <a:lumMod val="95000"/>
                      </a:schemeClr>
                    </a:solidFill>
                  </a:tcPr>
                </a:tc>
                <a:tc>
                  <a:txBody>
                    <a:bodyPr/>
                    <a:lstStyle/>
                    <a:p>
                      <a:pPr algn="l"/>
                      <a:r>
                        <a:rPr lang="en-US" sz="1400" b="0" i="0" dirty="0">
                          <a:solidFill>
                            <a:schemeClr val="tx1"/>
                          </a:solidFill>
                          <a:latin typeface="Arial" panose="020B0604020202020204" pitchFamily="34" charset="0"/>
                          <a:cs typeface="Arial" panose="020B0604020202020204" pitchFamily="34" charset="0"/>
                        </a:rPr>
                        <a:t>Nick Smith, Union Pacific Railroad</a:t>
                      </a:r>
                    </a:p>
                  </a:txBody>
                  <a:tcPr>
                    <a:solidFill>
                      <a:schemeClr val="bg1">
                        <a:lumMod val="95000"/>
                      </a:schemeClr>
                    </a:solidFill>
                  </a:tcPr>
                </a:tc>
                <a:extLst>
                  <a:ext uri="{0D108BD9-81ED-4DB2-BD59-A6C34878D82A}">
                    <a16:rowId xmlns:a16="http://schemas.microsoft.com/office/drawing/2014/main" val="1943809128"/>
                  </a:ext>
                </a:extLst>
              </a:tr>
              <a:tr h="304807">
                <a:tc>
                  <a:txBody>
                    <a:bodyPr/>
                    <a:lstStyle/>
                    <a:p>
                      <a:pPr algn="l"/>
                      <a:r>
                        <a:rPr lang="en-US" sz="1400" b="1" dirty="0">
                          <a:solidFill>
                            <a:schemeClr val="tx1"/>
                          </a:solidFill>
                          <a:latin typeface="Arial" panose="020B0604020202020204" pitchFamily="34" charset="0"/>
                          <a:cs typeface="Arial" panose="020B0604020202020204" pitchFamily="34" charset="0"/>
                        </a:rPr>
                        <a:t>Equipment Leasing Company Member</a:t>
                      </a:r>
                    </a:p>
                  </a:txBody>
                  <a:tcPr>
                    <a:solidFill>
                      <a:schemeClr val="accent1">
                        <a:lumMod val="20000"/>
                        <a:lumOff val="80000"/>
                      </a:schemeClr>
                    </a:solidFill>
                  </a:tcPr>
                </a:tc>
                <a:tc>
                  <a:txBody>
                    <a:bodyPr/>
                    <a:lstStyle/>
                    <a:p>
                      <a:pPr algn="l"/>
                      <a:r>
                        <a:rPr lang="en-US" sz="1400" b="1" i="0" dirty="0">
                          <a:solidFill>
                            <a:schemeClr val="tx1"/>
                          </a:solidFill>
                          <a:latin typeface="Arial" panose="020B0604020202020204" pitchFamily="34" charset="0"/>
                          <a:cs typeface="Arial" panose="020B0604020202020204" pitchFamily="34" charset="0"/>
                        </a:rPr>
                        <a:t>Equipment Leasing Companies Alternates</a:t>
                      </a:r>
                    </a:p>
                  </a:txBody>
                  <a:tcPr>
                    <a:solidFill>
                      <a:schemeClr val="accent1">
                        <a:lumMod val="20000"/>
                        <a:lumOff val="80000"/>
                      </a:schemeClr>
                    </a:solidFill>
                  </a:tcPr>
                </a:tc>
                <a:extLst>
                  <a:ext uri="{0D108BD9-81ED-4DB2-BD59-A6C34878D82A}">
                    <a16:rowId xmlns:a16="http://schemas.microsoft.com/office/drawing/2014/main" val="1339804653"/>
                  </a:ext>
                </a:extLst>
              </a:tr>
              <a:tr h="731519">
                <a:tc>
                  <a:txBody>
                    <a:bodyPr/>
                    <a:lstStyle/>
                    <a:p>
                      <a:pPr algn="l"/>
                      <a:r>
                        <a:rPr lang="en-US" sz="1400" b="0" dirty="0">
                          <a:solidFill>
                            <a:schemeClr val="tx1"/>
                          </a:solidFill>
                          <a:latin typeface="Arial" panose="020B0604020202020204" pitchFamily="34" charset="0"/>
                          <a:cs typeface="Arial" panose="020B0604020202020204" pitchFamily="34" charset="0"/>
                        </a:rPr>
                        <a:t>Nathaniel Seeds, Flexi-Van Leasing LLC</a:t>
                      </a:r>
                    </a:p>
                  </a:txBody>
                  <a:tcPr>
                    <a:solidFill>
                      <a:schemeClr val="bg1">
                        <a:lumMod val="95000"/>
                      </a:schemeClr>
                    </a:solidFill>
                  </a:tcPr>
                </a:tc>
                <a:tc>
                  <a:txBody>
                    <a:bodyPr/>
                    <a:lstStyle/>
                    <a:p>
                      <a:pPr algn="l"/>
                      <a:r>
                        <a:rPr lang="en-US" sz="1400" b="0" i="0" dirty="0">
                          <a:solidFill>
                            <a:schemeClr val="tx1"/>
                          </a:solidFill>
                          <a:latin typeface="Arial" panose="020B0604020202020204" pitchFamily="34" charset="0"/>
                          <a:cs typeface="Arial" panose="020B0604020202020204" pitchFamily="34" charset="0"/>
                        </a:rPr>
                        <a:t>EJ Bronwasser, Milestone Equipment Holdings</a:t>
                      </a:r>
                    </a:p>
                    <a:p>
                      <a:pPr algn="l"/>
                      <a:r>
                        <a:rPr lang="en-US" sz="1400" b="0" dirty="0">
                          <a:solidFill>
                            <a:schemeClr val="tx1"/>
                          </a:solidFill>
                          <a:latin typeface="Arial" panose="020B0604020202020204" pitchFamily="34" charset="0"/>
                          <a:cs typeface="Arial" panose="020B0604020202020204" pitchFamily="34" charset="0"/>
                        </a:rPr>
                        <a:t>Jeffrey Dudenhefer, North American Chassis</a:t>
                      </a:r>
                      <a:r>
                        <a:rPr lang="en-US" sz="1400" b="0" baseline="0" dirty="0">
                          <a:solidFill>
                            <a:schemeClr val="tx1"/>
                          </a:solidFill>
                          <a:latin typeface="Arial" panose="020B0604020202020204" pitchFamily="34" charset="0"/>
                          <a:cs typeface="Arial" panose="020B0604020202020204" pitchFamily="34" charset="0"/>
                        </a:rPr>
                        <a:t> Pool Cooperative LLC</a:t>
                      </a:r>
                      <a:endParaRPr lang="en-US" sz="1400" b="0" i="0" dirty="0">
                        <a:solidFill>
                          <a:schemeClr val="tx1"/>
                        </a:solidFill>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2422333935"/>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1EAD7-3292-68CD-0A97-250A918D877B}"/>
              </a:ext>
            </a:extLst>
          </p:cNvPr>
          <p:cNvSpPr>
            <a:spLocks noGrp="1"/>
          </p:cNvSpPr>
          <p:nvPr>
            <p:ph type="title"/>
          </p:nvPr>
        </p:nvSpPr>
        <p:spPr>
          <a:xfrm>
            <a:off x="339436" y="356813"/>
            <a:ext cx="10515600" cy="655241"/>
          </a:xfrm>
        </p:spPr>
        <p:txBody>
          <a:bodyPr>
            <a:normAutofit fontScale="90000"/>
          </a:bodyPr>
          <a:lstStyle/>
          <a:p>
            <a:r>
              <a:rPr lang="en-US" sz="2800" b="1" dirty="0">
                <a:latin typeface="Arial" panose="020B0604020202020204" pitchFamily="34" charset="0"/>
                <a:cs typeface="Arial" panose="020B0604020202020204" pitchFamily="34" charset="0"/>
              </a:rPr>
              <a:t>Request Street Turn via IANA’s SIA Application – </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Single MC requesting to reuse an import container as an export. </a:t>
            </a:r>
          </a:p>
        </p:txBody>
      </p:sp>
      <p:sp>
        <p:nvSpPr>
          <p:cNvPr id="4" name="Slide Number Placeholder 3">
            <a:extLst>
              <a:ext uri="{FF2B5EF4-FFF2-40B4-BE49-F238E27FC236}">
                <a16:creationId xmlns:a16="http://schemas.microsoft.com/office/drawing/2014/main" id="{01FAE23C-9001-34B3-5C1A-C0C2887B1F20}"/>
              </a:ext>
            </a:extLst>
          </p:cNvPr>
          <p:cNvSpPr>
            <a:spLocks noGrp="1"/>
          </p:cNvSpPr>
          <p:nvPr>
            <p:ph type="sldNum" sz="quarter" idx="12"/>
          </p:nvPr>
        </p:nvSpPr>
        <p:spPr/>
        <p:txBody>
          <a:bodyPr/>
          <a:lstStyle/>
          <a:p>
            <a:fld id="{5CACAE55-23A8-4A4A-862A-3DFB65479F18}" type="slidenum">
              <a:rPr lang="en-US" smtClean="0"/>
              <a:pPr/>
              <a:t>30</a:t>
            </a:fld>
            <a:endParaRPr lang="en-US" dirty="0"/>
          </a:p>
        </p:txBody>
      </p:sp>
      <p:sp>
        <p:nvSpPr>
          <p:cNvPr id="27" name="TextBox 26">
            <a:extLst>
              <a:ext uri="{FF2B5EF4-FFF2-40B4-BE49-F238E27FC236}">
                <a16:creationId xmlns:a16="http://schemas.microsoft.com/office/drawing/2014/main" id="{D6829C86-3F4F-0A8E-304C-2772B996809A}"/>
              </a:ext>
            </a:extLst>
          </p:cNvPr>
          <p:cNvSpPr txBox="1"/>
          <p:nvPr/>
        </p:nvSpPr>
        <p:spPr>
          <a:xfrm>
            <a:off x="269678" y="1075923"/>
            <a:ext cx="10999410" cy="95410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IANA’s Street Interchange Application (SIA) provides a web portal that streamlines and automates street interchanges and street turns for UIIA Motor Carriers and UIIA EPs.  </a:t>
            </a: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58DAC94B-2F01-0048-7E73-A9D32350ADF0}"/>
              </a:ext>
            </a:extLst>
          </p:cNvPr>
          <p:cNvPicPr>
            <a:picLocks noChangeAspect="1"/>
          </p:cNvPicPr>
          <p:nvPr/>
        </p:nvPicPr>
        <p:blipFill>
          <a:blip r:embed="rId2"/>
          <a:stretch>
            <a:fillRect/>
          </a:stretch>
        </p:blipFill>
        <p:spPr>
          <a:xfrm>
            <a:off x="269678" y="2093899"/>
            <a:ext cx="5643712" cy="3324978"/>
          </a:xfrm>
          <a:prstGeom prst="rect">
            <a:avLst/>
          </a:prstGeom>
        </p:spPr>
      </p:pic>
      <p:pic>
        <p:nvPicPr>
          <p:cNvPr id="9" name="Picture 8">
            <a:extLst>
              <a:ext uri="{FF2B5EF4-FFF2-40B4-BE49-F238E27FC236}">
                <a16:creationId xmlns:a16="http://schemas.microsoft.com/office/drawing/2014/main" id="{6C5632CF-CE73-348C-B8CC-A6EADE31BCFC}"/>
              </a:ext>
            </a:extLst>
          </p:cNvPr>
          <p:cNvPicPr>
            <a:picLocks noChangeAspect="1"/>
          </p:cNvPicPr>
          <p:nvPr/>
        </p:nvPicPr>
        <p:blipFill>
          <a:blip r:embed="rId3"/>
          <a:stretch>
            <a:fillRect/>
          </a:stretch>
        </p:blipFill>
        <p:spPr>
          <a:xfrm>
            <a:off x="6515026" y="1886352"/>
            <a:ext cx="5009404" cy="3895725"/>
          </a:xfrm>
          <a:prstGeom prst="rect">
            <a:avLst/>
          </a:prstGeom>
        </p:spPr>
      </p:pic>
      <p:sp>
        <p:nvSpPr>
          <p:cNvPr id="10" name="TextBox 9">
            <a:extLst>
              <a:ext uri="{FF2B5EF4-FFF2-40B4-BE49-F238E27FC236}">
                <a16:creationId xmlns:a16="http://schemas.microsoft.com/office/drawing/2014/main" id="{97DF86BE-E68E-E810-F76C-376E32F7E2ED}"/>
              </a:ext>
            </a:extLst>
          </p:cNvPr>
          <p:cNvSpPr txBox="1"/>
          <p:nvPr/>
        </p:nvSpPr>
        <p:spPr>
          <a:xfrm>
            <a:off x="3713496" y="2030030"/>
            <a:ext cx="2327565" cy="461665"/>
          </a:xfrm>
          <a:prstGeom prst="rect">
            <a:avLst/>
          </a:prstGeom>
          <a:solidFill>
            <a:srgbClr val="C00000"/>
          </a:solidFill>
        </p:spPr>
        <p:txBody>
          <a:bodyPr wrap="square" rtlCol="0">
            <a:spAutoFit/>
          </a:bodyPr>
          <a:lstStyle/>
          <a:p>
            <a:r>
              <a:rPr lang="en-US" sz="1200" b="1" dirty="0">
                <a:solidFill>
                  <a:schemeClr val="bg1"/>
                </a:solidFill>
                <a:latin typeface="Arial" panose="020B0604020202020204" pitchFamily="34" charset="0"/>
                <a:cs typeface="Arial" panose="020B0604020202020204" pitchFamily="34" charset="0"/>
              </a:rPr>
              <a:t>Click link or icon below to initiate street turn request </a:t>
            </a:r>
          </a:p>
        </p:txBody>
      </p:sp>
      <p:cxnSp>
        <p:nvCxnSpPr>
          <p:cNvPr id="12" name="Straight Arrow Connector 11">
            <a:extLst>
              <a:ext uri="{FF2B5EF4-FFF2-40B4-BE49-F238E27FC236}">
                <a16:creationId xmlns:a16="http://schemas.microsoft.com/office/drawing/2014/main" id="{9B2F3E91-4086-38B4-ED70-3B2C51C38D4A}"/>
              </a:ext>
            </a:extLst>
          </p:cNvPr>
          <p:cNvCxnSpPr>
            <a:stCxn id="10" idx="2"/>
          </p:cNvCxnSpPr>
          <p:nvPr/>
        </p:nvCxnSpPr>
        <p:spPr>
          <a:xfrm flipH="1">
            <a:off x="4516582" y="2491695"/>
            <a:ext cx="360697" cy="21382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B5F8D57-A6CB-36EE-ABA1-93839CAB72A6}"/>
              </a:ext>
            </a:extLst>
          </p:cNvPr>
          <p:cNvCxnSpPr>
            <a:stCxn id="10" idx="2"/>
          </p:cNvCxnSpPr>
          <p:nvPr/>
        </p:nvCxnSpPr>
        <p:spPr>
          <a:xfrm>
            <a:off x="4877279" y="2491695"/>
            <a:ext cx="572176" cy="553589"/>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1A951E3-12F4-F45C-6824-6198DCB3A4F9}"/>
              </a:ext>
            </a:extLst>
          </p:cNvPr>
          <p:cNvSpPr txBox="1"/>
          <p:nvPr/>
        </p:nvSpPr>
        <p:spPr>
          <a:xfrm>
            <a:off x="4379422" y="5672041"/>
            <a:ext cx="5178061" cy="1154162"/>
          </a:xfrm>
          <a:prstGeom prst="rect">
            <a:avLst/>
          </a:prstGeom>
          <a:solidFill>
            <a:srgbClr val="C00000"/>
          </a:solidFill>
        </p:spPr>
        <p:txBody>
          <a:bodyPr wrap="square" rtlCol="0">
            <a:spAutoFit/>
          </a:bodyPr>
          <a:lstStyle/>
          <a:p>
            <a:r>
              <a:rPr lang="en-US" sz="1200" b="1" dirty="0">
                <a:solidFill>
                  <a:schemeClr val="bg1"/>
                </a:solidFill>
                <a:latin typeface="Arial" panose="020B0604020202020204" pitchFamily="34" charset="0"/>
                <a:cs typeface="Arial" panose="020B0604020202020204" pitchFamily="34" charset="0"/>
              </a:rPr>
              <a:t>Enter mandatory fields for Street Turn Request which include: </a:t>
            </a:r>
          </a:p>
          <a:p>
            <a:pPr marL="342900" indent="-342900">
              <a:buAutoNum type="arabicParenR"/>
            </a:pPr>
            <a:r>
              <a:rPr lang="en-US" sz="1200" b="1" dirty="0">
                <a:solidFill>
                  <a:schemeClr val="bg1"/>
                </a:solidFill>
                <a:latin typeface="Arial" panose="020B0604020202020204" pitchFamily="34" charset="0"/>
                <a:cs typeface="Arial" panose="020B0604020202020204" pitchFamily="34" charset="0"/>
              </a:rPr>
              <a:t>Container Provider Name</a:t>
            </a:r>
          </a:p>
          <a:p>
            <a:pPr marL="342900" indent="-342900">
              <a:buAutoNum type="arabicParenR"/>
            </a:pPr>
            <a:r>
              <a:rPr lang="en-US" sz="1200" b="1" dirty="0">
                <a:solidFill>
                  <a:schemeClr val="bg1"/>
                </a:solidFill>
                <a:latin typeface="Arial" panose="020B0604020202020204" pitchFamily="34" charset="0"/>
                <a:cs typeface="Arial" panose="020B0604020202020204" pitchFamily="34" charset="0"/>
              </a:rPr>
              <a:t>Container Number</a:t>
            </a:r>
          </a:p>
          <a:p>
            <a:pPr marL="342900" indent="-342900">
              <a:buAutoNum type="arabicParenR"/>
            </a:pPr>
            <a:r>
              <a:rPr lang="en-US" sz="1200" b="1" dirty="0">
                <a:solidFill>
                  <a:schemeClr val="bg1"/>
                </a:solidFill>
                <a:latin typeface="Arial" panose="020B0604020202020204" pitchFamily="34" charset="0"/>
                <a:cs typeface="Arial" panose="020B0604020202020204" pitchFamily="34" charset="0"/>
              </a:rPr>
              <a:t>Export Booking Number </a:t>
            </a:r>
          </a:p>
          <a:p>
            <a:pPr marL="342900" indent="-342900">
              <a:buAutoNum type="arabicParenR"/>
            </a:pPr>
            <a:r>
              <a:rPr lang="en-US" sz="1200" b="1" dirty="0">
                <a:solidFill>
                  <a:schemeClr val="bg1"/>
                </a:solidFill>
                <a:latin typeface="Arial" panose="020B0604020202020204" pitchFamily="34" charset="0"/>
                <a:cs typeface="Arial" panose="020B0604020202020204" pitchFamily="34" charset="0"/>
              </a:rPr>
              <a:t>Originating Interchange Location (where unit </a:t>
            </a:r>
            <a:r>
              <a:rPr lang="en-US" sz="1200" b="1" dirty="0" err="1">
                <a:solidFill>
                  <a:schemeClr val="bg1"/>
                </a:solidFill>
                <a:latin typeface="Arial" panose="020B0604020202020204" pitchFamily="34" charset="0"/>
                <a:cs typeface="Arial" panose="020B0604020202020204" pitchFamily="34" charset="0"/>
              </a:rPr>
              <a:t>outgated</a:t>
            </a:r>
            <a:r>
              <a:rPr lang="en-US" sz="1200" b="1" dirty="0">
                <a:solidFill>
                  <a:schemeClr val="bg1"/>
                </a:solidFill>
                <a:latin typeface="Arial" panose="020B0604020202020204" pitchFamily="34" charset="0"/>
                <a:cs typeface="Arial" panose="020B0604020202020204" pitchFamily="34" charset="0"/>
              </a:rPr>
              <a:t>) </a:t>
            </a:r>
          </a:p>
          <a:p>
            <a:r>
              <a:rPr lang="en-US" sz="900" b="1" dirty="0">
                <a:solidFill>
                  <a:schemeClr val="bg1"/>
                </a:solidFill>
                <a:latin typeface="Arial" panose="020B0604020202020204" pitchFamily="34" charset="0"/>
                <a:cs typeface="Arial" panose="020B0604020202020204" pitchFamily="34" charset="0"/>
              </a:rPr>
              <a:t>Note:  Some EPs also require chassis number be provided.  </a:t>
            </a:r>
          </a:p>
        </p:txBody>
      </p:sp>
      <p:cxnSp>
        <p:nvCxnSpPr>
          <p:cNvPr id="17" name="Straight Arrow Connector 16">
            <a:extLst>
              <a:ext uri="{FF2B5EF4-FFF2-40B4-BE49-F238E27FC236}">
                <a16:creationId xmlns:a16="http://schemas.microsoft.com/office/drawing/2014/main" id="{63FE6DDB-EBF5-220F-5534-965F363B038A}"/>
              </a:ext>
            </a:extLst>
          </p:cNvPr>
          <p:cNvCxnSpPr/>
          <p:nvPr/>
        </p:nvCxnSpPr>
        <p:spPr>
          <a:xfrm flipV="1">
            <a:off x="4379422" y="4366306"/>
            <a:ext cx="3065087" cy="1249403"/>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3FF88C9-2135-D66E-9635-45CD2BD366C7}"/>
              </a:ext>
            </a:extLst>
          </p:cNvPr>
          <p:cNvSpPr txBox="1"/>
          <p:nvPr/>
        </p:nvSpPr>
        <p:spPr>
          <a:xfrm>
            <a:off x="7792233" y="1614531"/>
            <a:ext cx="3777673" cy="646331"/>
          </a:xfrm>
          <a:prstGeom prst="rect">
            <a:avLst/>
          </a:prstGeom>
          <a:solidFill>
            <a:srgbClr val="C00000"/>
          </a:solidFill>
        </p:spPr>
        <p:txBody>
          <a:bodyPr wrap="square" rtlCol="0">
            <a:spAutoFit/>
          </a:bodyPr>
          <a:lstStyle/>
          <a:p>
            <a:r>
              <a:rPr lang="en-US" sz="1200" b="1" dirty="0">
                <a:solidFill>
                  <a:schemeClr val="bg1"/>
                </a:solidFill>
                <a:latin typeface="Arial" panose="020B0604020202020204" pitchFamily="34" charset="0"/>
                <a:cs typeface="Arial" panose="020B0604020202020204" pitchFamily="34" charset="0"/>
              </a:rPr>
              <a:t>UIIA EP’s currently utilizing the SIA application: </a:t>
            </a:r>
          </a:p>
          <a:p>
            <a:r>
              <a:rPr lang="en-US" sz="1200" b="1" dirty="0">
                <a:solidFill>
                  <a:schemeClr val="bg1"/>
                </a:solidFill>
                <a:latin typeface="Arial" panose="020B0604020202020204" pitchFamily="34" charset="0"/>
                <a:cs typeface="Arial" panose="020B0604020202020204" pitchFamily="34" charset="0"/>
              </a:rPr>
              <a:t>Evergreen, Mediterranean Shipping and Hapag Lloyd (only in LA/LB) </a:t>
            </a:r>
          </a:p>
        </p:txBody>
      </p:sp>
    </p:spTree>
    <p:extLst>
      <p:ext uri="{BB962C8B-B14F-4D97-AF65-F5344CB8AC3E}">
        <p14:creationId xmlns:p14="http://schemas.microsoft.com/office/powerpoint/2010/main" val="30306978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1EAD7-3292-68CD-0A97-250A918D877B}"/>
              </a:ext>
            </a:extLst>
          </p:cNvPr>
          <p:cNvSpPr>
            <a:spLocks noGrp="1"/>
          </p:cNvSpPr>
          <p:nvPr>
            <p:ph type="title"/>
          </p:nvPr>
        </p:nvSpPr>
        <p:spPr>
          <a:xfrm>
            <a:off x="339436" y="356813"/>
            <a:ext cx="10515600" cy="655241"/>
          </a:xfrm>
        </p:spPr>
        <p:txBody>
          <a:bodyPr>
            <a:normAutofit/>
          </a:bodyPr>
          <a:lstStyle/>
          <a:p>
            <a:r>
              <a:rPr lang="en-US" sz="2800" b="1" dirty="0">
                <a:latin typeface="Arial" panose="020B0604020202020204" pitchFamily="34" charset="0"/>
                <a:cs typeface="Arial" panose="020B0604020202020204" pitchFamily="34" charset="0"/>
              </a:rPr>
              <a:t>Street Turn Request/Approval Process </a:t>
            </a:r>
          </a:p>
        </p:txBody>
      </p:sp>
      <p:sp>
        <p:nvSpPr>
          <p:cNvPr id="4" name="Slide Number Placeholder 3">
            <a:extLst>
              <a:ext uri="{FF2B5EF4-FFF2-40B4-BE49-F238E27FC236}">
                <a16:creationId xmlns:a16="http://schemas.microsoft.com/office/drawing/2014/main" id="{01FAE23C-9001-34B3-5C1A-C0C2887B1F20}"/>
              </a:ext>
            </a:extLst>
          </p:cNvPr>
          <p:cNvSpPr>
            <a:spLocks noGrp="1"/>
          </p:cNvSpPr>
          <p:nvPr>
            <p:ph type="sldNum" sz="quarter" idx="12"/>
          </p:nvPr>
        </p:nvSpPr>
        <p:spPr/>
        <p:txBody>
          <a:bodyPr/>
          <a:lstStyle/>
          <a:p>
            <a:fld id="{5CACAE55-23A8-4A4A-862A-3DFB65479F18}" type="slidenum">
              <a:rPr lang="en-US" smtClean="0"/>
              <a:pPr/>
              <a:t>31</a:t>
            </a:fld>
            <a:endParaRPr lang="en-US" dirty="0"/>
          </a:p>
        </p:txBody>
      </p:sp>
      <p:pic>
        <p:nvPicPr>
          <p:cNvPr id="5" name="Picture 4">
            <a:extLst>
              <a:ext uri="{FF2B5EF4-FFF2-40B4-BE49-F238E27FC236}">
                <a16:creationId xmlns:a16="http://schemas.microsoft.com/office/drawing/2014/main" id="{43E31B55-BCFA-93D6-7744-154F08ED4DB6}"/>
              </a:ext>
            </a:extLst>
          </p:cNvPr>
          <p:cNvPicPr>
            <a:picLocks noChangeAspect="1"/>
          </p:cNvPicPr>
          <p:nvPr/>
        </p:nvPicPr>
        <p:blipFill>
          <a:blip r:embed="rId2"/>
          <a:stretch>
            <a:fillRect/>
          </a:stretch>
        </p:blipFill>
        <p:spPr>
          <a:xfrm>
            <a:off x="339436" y="1148072"/>
            <a:ext cx="7771483" cy="4700278"/>
          </a:xfrm>
          <a:prstGeom prst="rect">
            <a:avLst/>
          </a:prstGeom>
        </p:spPr>
      </p:pic>
      <p:sp>
        <p:nvSpPr>
          <p:cNvPr id="6" name="TextBox 5">
            <a:extLst>
              <a:ext uri="{FF2B5EF4-FFF2-40B4-BE49-F238E27FC236}">
                <a16:creationId xmlns:a16="http://schemas.microsoft.com/office/drawing/2014/main" id="{493F09A9-730E-06BB-47B2-C6E65C5DA718}"/>
              </a:ext>
            </a:extLst>
          </p:cNvPr>
          <p:cNvSpPr txBox="1"/>
          <p:nvPr/>
        </p:nvSpPr>
        <p:spPr>
          <a:xfrm>
            <a:off x="8343323" y="1305341"/>
            <a:ext cx="3592368" cy="4524315"/>
          </a:xfrm>
          <a:prstGeom prst="rect">
            <a:avLst/>
          </a:prstGeom>
          <a:solidFill>
            <a:srgbClr val="C00000"/>
          </a:solidFill>
        </p:spPr>
        <p:txBody>
          <a:bodyPr wrap="square" rtlCol="0">
            <a:spAutoFit/>
          </a:bodyPr>
          <a:lstStyle/>
          <a:p>
            <a:pPr marL="342900" indent="-342900">
              <a:buAutoNum type="arabicPeriod"/>
            </a:pPr>
            <a:r>
              <a:rPr lang="en-US" b="1" dirty="0">
                <a:solidFill>
                  <a:schemeClr val="bg1"/>
                </a:solidFill>
              </a:rPr>
              <a:t>MC Street Turn Request is transmitted to the EP.</a:t>
            </a:r>
          </a:p>
          <a:p>
            <a:pPr marL="342900" indent="-342900">
              <a:buAutoNum type="arabicPeriod"/>
            </a:pPr>
            <a:endParaRPr lang="en-US" b="1" dirty="0">
              <a:solidFill>
                <a:schemeClr val="bg1"/>
              </a:solidFill>
            </a:endParaRPr>
          </a:p>
          <a:p>
            <a:pPr marL="342900" indent="-342900">
              <a:buAutoNum type="arabicPeriod"/>
            </a:pPr>
            <a:r>
              <a:rPr lang="en-US" b="1" dirty="0">
                <a:solidFill>
                  <a:schemeClr val="bg1"/>
                </a:solidFill>
              </a:rPr>
              <a:t>Once EP approves the request, the SIA system is updated to reflect the approval and notification is sent via e-mail to both MC &amp; EP. </a:t>
            </a:r>
          </a:p>
          <a:p>
            <a:pPr marL="342900" indent="-342900">
              <a:buAutoNum type="arabicPeriod"/>
            </a:pPr>
            <a:endParaRPr lang="en-US" b="1" dirty="0">
              <a:solidFill>
                <a:schemeClr val="bg1"/>
              </a:solidFill>
            </a:endParaRPr>
          </a:p>
          <a:p>
            <a:pPr marL="342900" indent="-342900">
              <a:buAutoNum type="arabicPeriod"/>
            </a:pPr>
            <a:r>
              <a:rPr lang="en-US" b="1" dirty="0">
                <a:solidFill>
                  <a:schemeClr val="bg1"/>
                </a:solidFill>
              </a:rPr>
              <a:t>If transaction is rejected by EP, MC is notified via e-mail and the reason is for rejection is provided by EP</a:t>
            </a:r>
          </a:p>
          <a:p>
            <a:pPr marL="342900" indent="-342900">
              <a:buAutoNum type="arabicPeriod"/>
            </a:pPr>
            <a:endParaRPr lang="en-US" b="1" dirty="0">
              <a:solidFill>
                <a:schemeClr val="bg1"/>
              </a:solidFill>
            </a:endParaRPr>
          </a:p>
          <a:p>
            <a:pPr marL="342900" indent="-342900">
              <a:buAutoNum type="arabicPeriod"/>
            </a:pPr>
            <a:r>
              <a:rPr lang="en-US" b="1" dirty="0">
                <a:solidFill>
                  <a:schemeClr val="bg1"/>
                </a:solidFill>
              </a:rPr>
              <a:t>Questions related to rejections need to be directed to EP.  </a:t>
            </a:r>
          </a:p>
        </p:txBody>
      </p:sp>
    </p:spTree>
    <p:extLst>
      <p:ext uri="{BB962C8B-B14F-4D97-AF65-F5344CB8AC3E}">
        <p14:creationId xmlns:p14="http://schemas.microsoft.com/office/powerpoint/2010/main" val="23771074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1EAD7-3292-68CD-0A97-250A918D877B}"/>
              </a:ext>
            </a:extLst>
          </p:cNvPr>
          <p:cNvSpPr>
            <a:spLocks noGrp="1"/>
          </p:cNvSpPr>
          <p:nvPr>
            <p:ph type="title"/>
          </p:nvPr>
        </p:nvSpPr>
        <p:spPr>
          <a:xfrm>
            <a:off x="367145" y="292158"/>
            <a:ext cx="10515600" cy="655241"/>
          </a:xfrm>
        </p:spPr>
        <p:txBody>
          <a:bodyPr>
            <a:normAutofit fontScale="90000"/>
          </a:bodyPr>
          <a:lstStyle/>
          <a:p>
            <a:r>
              <a:rPr lang="en-US" sz="2800" b="1" dirty="0">
                <a:latin typeface="Arial" panose="020B0604020202020204" pitchFamily="34" charset="0"/>
                <a:cs typeface="Arial" panose="020B0604020202020204" pitchFamily="34" charset="0"/>
              </a:rPr>
              <a:t>Request Street Interchange via IANA’s SIA Application – </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Interchange Between 2 Motor Carriers </a:t>
            </a:r>
          </a:p>
        </p:txBody>
      </p:sp>
      <p:sp>
        <p:nvSpPr>
          <p:cNvPr id="4" name="Slide Number Placeholder 3">
            <a:extLst>
              <a:ext uri="{FF2B5EF4-FFF2-40B4-BE49-F238E27FC236}">
                <a16:creationId xmlns:a16="http://schemas.microsoft.com/office/drawing/2014/main" id="{01FAE23C-9001-34B3-5C1A-C0C2887B1F20}"/>
              </a:ext>
            </a:extLst>
          </p:cNvPr>
          <p:cNvSpPr>
            <a:spLocks noGrp="1"/>
          </p:cNvSpPr>
          <p:nvPr>
            <p:ph type="sldNum" sz="quarter" idx="12"/>
          </p:nvPr>
        </p:nvSpPr>
        <p:spPr/>
        <p:txBody>
          <a:bodyPr/>
          <a:lstStyle/>
          <a:p>
            <a:fld id="{5CACAE55-23A8-4A4A-862A-3DFB65479F18}" type="slidenum">
              <a:rPr lang="en-US" smtClean="0"/>
              <a:pPr/>
              <a:t>32</a:t>
            </a:fld>
            <a:endParaRPr lang="en-US" dirty="0"/>
          </a:p>
        </p:txBody>
      </p:sp>
      <p:pic>
        <p:nvPicPr>
          <p:cNvPr id="7" name="Picture 6">
            <a:extLst>
              <a:ext uri="{FF2B5EF4-FFF2-40B4-BE49-F238E27FC236}">
                <a16:creationId xmlns:a16="http://schemas.microsoft.com/office/drawing/2014/main" id="{1A798487-DE38-6A59-89BB-220FF3E921EC}"/>
              </a:ext>
            </a:extLst>
          </p:cNvPr>
          <p:cNvPicPr>
            <a:picLocks noChangeAspect="1"/>
          </p:cNvPicPr>
          <p:nvPr/>
        </p:nvPicPr>
        <p:blipFill>
          <a:blip r:embed="rId2"/>
          <a:stretch>
            <a:fillRect/>
          </a:stretch>
        </p:blipFill>
        <p:spPr>
          <a:xfrm>
            <a:off x="303876" y="1117601"/>
            <a:ext cx="7198887" cy="3205018"/>
          </a:xfrm>
          <a:prstGeom prst="rect">
            <a:avLst/>
          </a:prstGeom>
        </p:spPr>
      </p:pic>
      <p:pic>
        <p:nvPicPr>
          <p:cNvPr id="9" name="Picture 8">
            <a:extLst>
              <a:ext uri="{FF2B5EF4-FFF2-40B4-BE49-F238E27FC236}">
                <a16:creationId xmlns:a16="http://schemas.microsoft.com/office/drawing/2014/main" id="{18A04576-34EE-665B-A4FB-8283EFCD5544}"/>
              </a:ext>
            </a:extLst>
          </p:cNvPr>
          <p:cNvPicPr>
            <a:picLocks noChangeAspect="1"/>
          </p:cNvPicPr>
          <p:nvPr/>
        </p:nvPicPr>
        <p:blipFill>
          <a:blip r:embed="rId3"/>
          <a:stretch>
            <a:fillRect/>
          </a:stretch>
        </p:blipFill>
        <p:spPr>
          <a:xfrm>
            <a:off x="747223" y="4175957"/>
            <a:ext cx="6755540" cy="2503907"/>
          </a:xfrm>
          <a:prstGeom prst="rect">
            <a:avLst/>
          </a:prstGeom>
        </p:spPr>
      </p:pic>
      <p:sp>
        <p:nvSpPr>
          <p:cNvPr id="11" name="TextBox 10">
            <a:extLst>
              <a:ext uri="{FF2B5EF4-FFF2-40B4-BE49-F238E27FC236}">
                <a16:creationId xmlns:a16="http://schemas.microsoft.com/office/drawing/2014/main" id="{00761BB2-08CE-3FA5-9A49-92AC2CCAC4CB}"/>
              </a:ext>
            </a:extLst>
          </p:cNvPr>
          <p:cNvSpPr txBox="1"/>
          <p:nvPr/>
        </p:nvSpPr>
        <p:spPr>
          <a:xfrm>
            <a:off x="7749310" y="947399"/>
            <a:ext cx="4288361" cy="4801314"/>
          </a:xfrm>
          <a:prstGeom prst="rect">
            <a:avLst/>
          </a:prstGeom>
          <a:solidFill>
            <a:srgbClr val="C00000"/>
          </a:solidFill>
        </p:spPr>
        <p:txBody>
          <a:bodyPr wrap="square" rtlCol="0">
            <a:spAutoFit/>
          </a:bodyPr>
          <a:lstStyle/>
          <a:p>
            <a:r>
              <a:rPr lang="en-US" b="1" dirty="0">
                <a:solidFill>
                  <a:schemeClr val="bg1"/>
                </a:solidFill>
              </a:rPr>
              <a:t>Process for Street Interchange Requests</a:t>
            </a:r>
          </a:p>
          <a:p>
            <a:endParaRPr lang="en-US" b="1" dirty="0">
              <a:solidFill>
                <a:schemeClr val="bg1"/>
              </a:solidFill>
            </a:endParaRPr>
          </a:p>
          <a:p>
            <a:pPr marL="342900" indent="-342900">
              <a:buAutoNum type="arabicPeriod"/>
            </a:pPr>
            <a:r>
              <a:rPr lang="en-US" b="1" dirty="0">
                <a:solidFill>
                  <a:schemeClr val="bg1"/>
                </a:solidFill>
              </a:rPr>
              <a:t>Enter Container EP Company Name.</a:t>
            </a:r>
          </a:p>
          <a:p>
            <a:pPr marL="342900" indent="-342900">
              <a:buAutoNum type="arabicPeriod"/>
            </a:pPr>
            <a:r>
              <a:rPr lang="en-US" b="1" dirty="0">
                <a:solidFill>
                  <a:schemeClr val="bg1"/>
                </a:solidFill>
              </a:rPr>
              <a:t>Enter Motor Carrier A – Originating MC</a:t>
            </a:r>
          </a:p>
          <a:p>
            <a:pPr marL="342900" indent="-342900">
              <a:buAutoNum type="arabicPeriod"/>
            </a:pPr>
            <a:r>
              <a:rPr lang="en-US" b="1" dirty="0">
                <a:solidFill>
                  <a:schemeClr val="bg1"/>
                </a:solidFill>
              </a:rPr>
              <a:t>Enter Motor Carrier B – Receiving MC</a:t>
            </a:r>
          </a:p>
          <a:p>
            <a:pPr marL="342900" indent="-342900">
              <a:buAutoNum type="arabicPeriod"/>
            </a:pPr>
            <a:r>
              <a:rPr lang="en-US" b="1" dirty="0">
                <a:solidFill>
                  <a:schemeClr val="bg1"/>
                </a:solidFill>
              </a:rPr>
              <a:t>Select Type of Interchange</a:t>
            </a:r>
          </a:p>
          <a:p>
            <a:pPr marL="342900" indent="-342900">
              <a:buAutoNum type="arabicPeriod"/>
            </a:pPr>
            <a:r>
              <a:rPr lang="en-US" b="1" dirty="0">
                <a:solidFill>
                  <a:schemeClr val="bg1"/>
                </a:solidFill>
              </a:rPr>
              <a:t>Container  Type/Size</a:t>
            </a:r>
          </a:p>
          <a:p>
            <a:pPr marL="342900" indent="-342900">
              <a:buAutoNum type="arabicPeriod"/>
            </a:pPr>
            <a:r>
              <a:rPr lang="en-US" b="1" dirty="0">
                <a:solidFill>
                  <a:schemeClr val="bg1"/>
                </a:solidFill>
              </a:rPr>
              <a:t>Export Booking Number</a:t>
            </a:r>
          </a:p>
          <a:p>
            <a:pPr marL="342900" indent="-342900">
              <a:buAutoNum type="arabicPeriod"/>
            </a:pPr>
            <a:r>
              <a:rPr lang="en-US" b="1" dirty="0">
                <a:solidFill>
                  <a:schemeClr val="bg1"/>
                </a:solidFill>
              </a:rPr>
              <a:t>Container Number</a:t>
            </a:r>
          </a:p>
          <a:p>
            <a:pPr marL="342900" indent="-342900">
              <a:buAutoNum type="arabicPeriod"/>
            </a:pPr>
            <a:r>
              <a:rPr lang="en-US" b="1" dirty="0">
                <a:solidFill>
                  <a:schemeClr val="bg1"/>
                </a:solidFill>
              </a:rPr>
              <a:t>Equipment Location – Where Equip. is Now.</a:t>
            </a:r>
          </a:p>
          <a:p>
            <a:pPr marL="342900" indent="-342900">
              <a:buAutoNum type="arabicPeriod"/>
            </a:pPr>
            <a:r>
              <a:rPr lang="en-US" b="1" dirty="0">
                <a:solidFill>
                  <a:schemeClr val="bg1"/>
                </a:solidFill>
              </a:rPr>
              <a:t>Originating Interchange Location –Where Equip. </a:t>
            </a:r>
            <a:r>
              <a:rPr lang="en-US" b="1" dirty="0" err="1">
                <a:solidFill>
                  <a:schemeClr val="bg1"/>
                </a:solidFill>
              </a:rPr>
              <a:t>Outgated</a:t>
            </a:r>
            <a:endParaRPr lang="en-US" b="1" dirty="0">
              <a:solidFill>
                <a:schemeClr val="bg1"/>
              </a:solidFill>
            </a:endParaRPr>
          </a:p>
          <a:p>
            <a:pPr marL="342900" indent="-342900">
              <a:buAutoNum type="arabicPeriod"/>
            </a:pPr>
            <a:endParaRPr lang="en-US" b="1" dirty="0">
              <a:solidFill>
                <a:schemeClr val="bg1"/>
              </a:solidFill>
            </a:endParaRPr>
          </a:p>
          <a:p>
            <a:r>
              <a:rPr lang="en-US" b="1" dirty="0">
                <a:solidFill>
                  <a:schemeClr val="bg1"/>
                </a:solidFill>
              </a:rPr>
              <a:t>Note:  Some EPs will require Chassis information also to be entered.  </a:t>
            </a:r>
          </a:p>
          <a:p>
            <a:pPr marL="342900" indent="-342900">
              <a:buAutoNum type="arabicPeriod"/>
            </a:pPr>
            <a:endParaRPr lang="en-US" dirty="0"/>
          </a:p>
        </p:txBody>
      </p:sp>
    </p:spTree>
    <p:extLst>
      <p:ext uri="{BB962C8B-B14F-4D97-AF65-F5344CB8AC3E}">
        <p14:creationId xmlns:p14="http://schemas.microsoft.com/office/powerpoint/2010/main" val="4441649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1EAD7-3292-68CD-0A97-250A918D877B}"/>
              </a:ext>
            </a:extLst>
          </p:cNvPr>
          <p:cNvSpPr>
            <a:spLocks noGrp="1"/>
          </p:cNvSpPr>
          <p:nvPr>
            <p:ph type="title"/>
          </p:nvPr>
        </p:nvSpPr>
        <p:spPr>
          <a:xfrm>
            <a:off x="367145" y="292158"/>
            <a:ext cx="10515600" cy="655241"/>
          </a:xfrm>
        </p:spPr>
        <p:txBody>
          <a:bodyPr>
            <a:normAutofit/>
          </a:bodyPr>
          <a:lstStyle/>
          <a:p>
            <a:r>
              <a:rPr lang="en-US" sz="2800" b="1" dirty="0">
                <a:latin typeface="Arial" panose="020B0604020202020204" pitchFamily="34" charset="0"/>
                <a:cs typeface="Arial" panose="020B0604020202020204" pitchFamily="34" charset="0"/>
              </a:rPr>
              <a:t>Street Interchange Request/Approval Process</a:t>
            </a:r>
          </a:p>
        </p:txBody>
      </p:sp>
      <p:sp>
        <p:nvSpPr>
          <p:cNvPr id="4" name="Slide Number Placeholder 3">
            <a:extLst>
              <a:ext uri="{FF2B5EF4-FFF2-40B4-BE49-F238E27FC236}">
                <a16:creationId xmlns:a16="http://schemas.microsoft.com/office/drawing/2014/main" id="{01FAE23C-9001-34B3-5C1A-C0C2887B1F20}"/>
              </a:ext>
            </a:extLst>
          </p:cNvPr>
          <p:cNvSpPr>
            <a:spLocks noGrp="1"/>
          </p:cNvSpPr>
          <p:nvPr>
            <p:ph type="sldNum" sz="quarter" idx="12"/>
          </p:nvPr>
        </p:nvSpPr>
        <p:spPr/>
        <p:txBody>
          <a:bodyPr/>
          <a:lstStyle/>
          <a:p>
            <a:fld id="{5CACAE55-23A8-4A4A-862A-3DFB65479F18}" type="slidenum">
              <a:rPr lang="en-US" smtClean="0"/>
              <a:pPr/>
              <a:t>33</a:t>
            </a:fld>
            <a:endParaRPr lang="en-US" dirty="0"/>
          </a:p>
        </p:txBody>
      </p:sp>
      <p:pic>
        <p:nvPicPr>
          <p:cNvPr id="5" name="Picture 4">
            <a:extLst>
              <a:ext uri="{FF2B5EF4-FFF2-40B4-BE49-F238E27FC236}">
                <a16:creationId xmlns:a16="http://schemas.microsoft.com/office/drawing/2014/main" id="{0FC807E4-FAF2-90CD-FAD1-16CBF44E8168}"/>
              </a:ext>
            </a:extLst>
          </p:cNvPr>
          <p:cNvPicPr>
            <a:picLocks noChangeAspect="1"/>
          </p:cNvPicPr>
          <p:nvPr/>
        </p:nvPicPr>
        <p:blipFill rotWithShape="1">
          <a:blip r:embed="rId2"/>
          <a:srcRect t="5955"/>
          <a:stretch/>
        </p:blipFill>
        <p:spPr>
          <a:xfrm>
            <a:off x="260293" y="1066800"/>
            <a:ext cx="6629546" cy="3532909"/>
          </a:xfrm>
          <a:prstGeom prst="rect">
            <a:avLst/>
          </a:prstGeom>
        </p:spPr>
      </p:pic>
      <p:pic>
        <p:nvPicPr>
          <p:cNvPr id="8" name="Picture 7">
            <a:extLst>
              <a:ext uri="{FF2B5EF4-FFF2-40B4-BE49-F238E27FC236}">
                <a16:creationId xmlns:a16="http://schemas.microsoft.com/office/drawing/2014/main" id="{319C45D8-42D5-851A-790D-70F7BA5AC445}"/>
              </a:ext>
            </a:extLst>
          </p:cNvPr>
          <p:cNvPicPr>
            <a:picLocks noChangeAspect="1"/>
          </p:cNvPicPr>
          <p:nvPr/>
        </p:nvPicPr>
        <p:blipFill>
          <a:blip r:embed="rId3"/>
          <a:stretch>
            <a:fillRect/>
          </a:stretch>
        </p:blipFill>
        <p:spPr>
          <a:xfrm>
            <a:off x="674254" y="4599709"/>
            <a:ext cx="6215586" cy="1549173"/>
          </a:xfrm>
          <a:prstGeom prst="rect">
            <a:avLst/>
          </a:prstGeom>
        </p:spPr>
      </p:pic>
      <p:sp>
        <p:nvSpPr>
          <p:cNvPr id="10" name="TextBox 9">
            <a:extLst>
              <a:ext uri="{FF2B5EF4-FFF2-40B4-BE49-F238E27FC236}">
                <a16:creationId xmlns:a16="http://schemas.microsoft.com/office/drawing/2014/main" id="{48838766-6418-09E8-FDA9-7BEB7C198F7E}"/>
              </a:ext>
            </a:extLst>
          </p:cNvPr>
          <p:cNvSpPr txBox="1"/>
          <p:nvPr/>
        </p:nvSpPr>
        <p:spPr>
          <a:xfrm>
            <a:off x="7303800" y="1120676"/>
            <a:ext cx="4331854" cy="4832092"/>
          </a:xfrm>
          <a:prstGeom prst="rect">
            <a:avLst/>
          </a:prstGeom>
          <a:solidFill>
            <a:srgbClr val="C00000"/>
          </a:solidFill>
        </p:spPr>
        <p:txBody>
          <a:bodyPr wrap="square" rtlCol="0">
            <a:spAutoFit/>
          </a:bodyPr>
          <a:lstStyle/>
          <a:p>
            <a:r>
              <a:rPr lang="en-US" sz="1400" b="1" dirty="0">
                <a:solidFill>
                  <a:schemeClr val="bg1"/>
                </a:solidFill>
                <a:latin typeface="Arial" panose="020B0604020202020204" pitchFamily="34" charset="0"/>
                <a:cs typeface="Arial" panose="020B0604020202020204" pitchFamily="34" charset="0"/>
              </a:rPr>
              <a:t>Approval/Rejection Process for Street Interchange Requests</a:t>
            </a:r>
          </a:p>
          <a:p>
            <a:endParaRPr lang="en-US" sz="1400" b="1" dirty="0">
              <a:solidFill>
                <a:schemeClr val="bg1"/>
              </a:solidFill>
              <a:latin typeface="Arial" panose="020B0604020202020204" pitchFamily="34" charset="0"/>
              <a:cs typeface="Arial" panose="020B0604020202020204" pitchFamily="34" charset="0"/>
            </a:endParaRPr>
          </a:p>
          <a:p>
            <a:pPr marL="342900" indent="-342900">
              <a:buAutoNum type="arabicPeriod"/>
            </a:pPr>
            <a:r>
              <a:rPr lang="en-US" sz="1400" b="1" dirty="0">
                <a:solidFill>
                  <a:schemeClr val="bg1"/>
                </a:solidFill>
                <a:latin typeface="Arial" panose="020B0604020202020204" pitchFamily="34" charset="0"/>
                <a:cs typeface="Arial" panose="020B0604020202020204" pitchFamily="34" charset="0"/>
              </a:rPr>
              <a:t>Request is sent to the Container EP and MC A.</a:t>
            </a:r>
          </a:p>
          <a:p>
            <a:pPr marL="342900" indent="-342900">
              <a:buAutoNum type="arabicPeriod"/>
            </a:pPr>
            <a:endParaRPr lang="en-US" sz="1400" b="1" dirty="0">
              <a:solidFill>
                <a:schemeClr val="bg1"/>
              </a:solidFill>
              <a:latin typeface="Arial" panose="020B0604020202020204" pitchFamily="34" charset="0"/>
              <a:cs typeface="Arial" panose="020B0604020202020204" pitchFamily="34" charset="0"/>
            </a:endParaRPr>
          </a:p>
          <a:p>
            <a:pPr marL="342900" indent="-342900">
              <a:buAutoNum type="arabicPeriod"/>
            </a:pPr>
            <a:r>
              <a:rPr lang="en-US" sz="1400" b="1" dirty="0">
                <a:solidFill>
                  <a:schemeClr val="bg1"/>
                </a:solidFill>
                <a:latin typeface="Arial" panose="020B0604020202020204" pitchFamily="34" charset="0"/>
                <a:cs typeface="Arial" panose="020B0604020202020204" pitchFamily="34" charset="0"/>
              </a:rPr>
              <a:t>Once EP approves request, an email is sent all parties.  </a:t>
            </a:r>
          </a:p>
          <a:p>
            <a:pPr marL="342900" indent="-342900">
              <a:buAutoNum type="arabicPeriod"/>
            </a:pPr>
            <a:endParaRPr lang="en-US" sz="1400" b="1" dirty="0">
              <a:solidFill>
                <a:schemeClr val="bg1"/>
              </a:solidFill>
              <a:latin typeface="Arial" panose="020B0604020202020204" pitchFamily="34" charset="0"/>
              <a:cs typeface="Arial" panose="020B0604020202020204" pitchFamily="34" charset="0"/>
            </a:endParaRPr>
          </a:p>
          <a:p>
            <a:pPr marL="342900" indent="-342900">
              <a:buAutoNum type="arabicPeriod"/>
            </a:pPr>
            <a:r>
              <a:rPr lang="en-US" sz="1400" b="1" dirty="0">
                <a:solidFill>
                  <a:schemeClr val="bg1"/>
                </a:solidFill>
                <a:latin typeface="Arial" panose="020B0604020202020204" pitchFamily="34" charset="0"/>
                <a:cs typeface="Arial" panose="020B0604020202020204" pitchFamily="34" charset="0"/>
              </a:rPr>
              <a:t>MC B (Receiving MC) will go into SIA application and do pre-trip inspection based on Exhibit A in UIIA to identify the condition of the equipment being received by MC B. </a:t>
            </a:r>
          </a:p>
          <a:p>
            <a:pPr marL="342900" indent="-342900">
              <a:buAutoNum type="arabicPeriod"/>
            </a:pPr>
            <a:endParaRPr lang="en-US" sz="1400" b="1" dirty="0">
              <a:solidFill>
                <a:schemeClr val="bg1"/>
              </a:solidFill>
              <a:latin typeface="Arial" panose="020B0604020202020204" pitchFamily="34" charset="0"/>
              <a:cs typeface="Arial" panose="020B0604020202020204" pitchFamily="34" charset="0"/>
            </a:endParaRPr>
          </a:p>
          <a:p>
            <a:pPr marL="342900" indent="-342900">
              <a:buAutoNum type="arabicPeriod"/>
            </a:pPr>
            <a:r>
              <a:rPr lang="en-US" sz="1400" b="1" dirty="0">
                <a:solidFill>
                  <a:schemeClr val="bg1"/>
                </a:solidFill>
                <a:latin typeface="Arial" panose="020B0604020202020204" pitchFamily="34" charset="0"/>
                <a:cs typeface="Arial" panose="020B0604020202020204" pitchFamily="34" charset="0"/>
              </a:rPr>
              <a:t>If no issues noted, then system will approve the street interchange transaction and all parties will be notified.  </a:t>
            </a:r>
          </a:p>
          <a:p>
            <a:pPr marL="342900" indent="-342900">
              <a:buAutoNum type="arabicPeriod"/>
            </a:pPr>
            <a:endParaRPr lang="en-US" sz="1400" b="1" dirty="0">
              <a:solidFill>
                <a:schemeClr val="bg1"/>
              </a:solidFill>
              <a:latin typeface="Arial" panose="020B0604020202020204" pitchFamily="34" charset="0"/>
              <a:cs typeface="Arial" panose="020B0604020202020204" pitchFamily="34" charset="0"/>
            </a:endParaRPr>
          </a:p>
          <a:p>
            <a:pPr marL="342900" indent="-342900">
              <a:buAutoNum type="arabicPeriod"/>
            </a:pPr>
            <a:r>
              <a:rPr lang="en-US" sz="1400" b="1" dirty="0">
                <a:solidFill>
                  <a:schemeClr val="bg1"/>
                </a:solidFill>
                <a:latin typeface="Arial" panose="020B0604020202020204" pitchFamily="34" charset="0"/>
                <a:cs typeface="Arial" panose="020B0604020202020204" pitchFamily="34" charset="0"/>
              </a:rPr>
              <a:t>If Exhibit A issues identified, then MC A is notified.  If they disagree with MC B’s pre-trip inspection, then can reject the transaction and all parties will be notified via e-mail. </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91343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0F720C-B692-3486-C741-C8A0B3FAA0FA}"/>
              </a:ext>
            </a:extLst>
          </p:cNvPr>
          <p:cNvSpPr>
            <a:spLocks noGrp="1"/>
          </p:cNvSpPr>
          <p:nvPr>
            <p:ph type="title"/>
          </p:nvPr>
        </p:nvSpPr>
        <p:spPr>
          <a:xfrm>
            <a:off x="489527" y="557189"/>
            <a:ext cx="4687383" cy="5571900"/>
          </a:xfrm>
        </p:spPr>
        <p:txBody>
          <a:bodyPr vert="horz" lIns="91440" tIns="45720" rIns="91440" bIns="45720" rtlCol="0" anchor="ctr">
            <a:normAutofit fontScale="90000"/>
          </a:bodyPr>
          <a:lstStyle/>
          <a:p>
            <a:r>
              <a:rPr lang="en-US" sz="1600" b="1" dirty="0">
                <a:solidFill>
                  <a:srgbClr val="0070C0"/>
                </a:solidFill>
                <a:latin typeface="Arial" panose="020B0604020202020204" pitchFamily="34" charset="0"/>
                <a:ea typeface="+mj-ea"/>
                <a:cs typeface="Arial" panose="020B0604020202020204" pitchFamily="34" charset="0"/>
              </a:rPr>
              <a:t>Contact Details:  </a:t>
            </a:r>
            <a:br>
              <a:rPr lang="en-US" sz="1600" b="1" dirty="0">
                <a:latin typeface="Arial" panose="020B0604020202020204" pitchFamily="34" charset="0"/>
                <a:ea typeface="+mj-ea"/>
                <a:cs typeface="Arial" panose="020B0604020202020204" pitchFamily="34" charset="0"/>
              </a:rPr>
            </a:br>
            <a:br>
              <a:rPr lang="en-US" sz="1600" b="1" dirty="0">
                <a:latin typeface="Arial" panose="020B0604020202020204" pitchFamily="34" charset="0"/>
                <a:ea typeface="+mj-ea"/>
                <a:cs typeface="Arial" panose="020B0604020202020204" pitchFamily="34" charset="0"/>
              </a:rPr>
            </a:br>
            <a:br>
              <a:rPr lang="en-US" sz="1600" b="1" dirty="0">
                <a:latin typeface="Arial" panose="020B0604020202020204" pitchFamily="34" charset="0"/>
                <a:ea typeface="+mj-ea"/>
                <a:cs typeface="Arial" panose="020B0604020202020204" pitchFamily="34" charset="0"/>
              </a:rPr>
            </a:br>
            <a:r>
              <a:rPr lang="en-US" sz="1600" b="1" dirty="0">
                <a:latin typeface="Arial" panose="020B0604020202020204" pitchFamily="34" charset="0"/>
                <a:ea typeface="+mj-ea"/>
                <a:cs typeface="Arial" panose="020B0604020202020204" pitchFamily="34" charset="0"/>
              </a:rPr>
              <a:t>General Inquiries (re: insurance updates, issues at terminals, etc.): </a:t>
            </a:r>
            <a:br>
              <a:rPr lang="en-US" sz="1600" b="1" dirty="0">
                <a:latin typeface="Arial" panose="020B0604020202020204" pitchFamily="34" charset="0"/>
                <a:ea typeface="+mj-ea"/>
                <a:cs typeface="Arial" panose="020B0604020202020204" pitchFamily="34" charset="0"/>
              </a:rPr>
            </a:br>
            <a:r>
              <a:rPr lang="en-US" sz="1600" b="1" dirty="0">
                <a:latin typeface="Arial" panose="020B0604020202020204" pitchFamily="34" charset="0"/>
                <a:ea typeface="+mj-ea"/>
                <a:cs typeface="Arial" panose="020B0604020202020204" pitchFamily="34" charset="0"/>
                <a:hlinkClick r:id="rId2"/>
              </a:rPr>
              <a:t>uiia@intermodal.org</a:t>
            </a:r>
            <a:r>
              <a:rPr lang="en-US" sz="1600" b="1" dirty="0">
                <a:latin typeface="Arial" panose="020B0604020202020204" pitchFamily="34" charset="0"/>
                <a:ea typeface="+mj-ea"/>
                <a:cs typeface="Arial" panose="020B0604020202020204" pitchFamily="34" charset="0"/>
              </a:rPr>
              <a:t> </a:t>
            </a:r>
            <a:br>
              <a:rPr lang="en-US" sz="1600" b="1" dirty="0">
                <a:latin typeface="Arial" panose="020B0604020202020204" pitchFamily="34" charset="0"/>
                <a:ea typeface="+mj-ea"/>
                <a:cs typeface="Arial" panose="020B0604020202020204" pitchFamily="34" charset="0"/>
              </a:rPr>
            </a:br>
            <a:br>
              <a:rPr lang="en-US" sz="1600" b="1" dirty="0">
                <a:latin typeface="Arial" panose="020B0604020202020204" pitchFamily="34" charset="0"/>
                <a:ea typeface="+mj-ea"/>
                <a:cs typeface="Arial" panose="020B0604020202020204" pitchFamily="34" charset="0"/>
              </a:rPr>
            </a:br>
            <a:r>
              <a:rPr lang="en-US" sz="1600" b="1" dirty="0">
                <a:latin typeface="Arial" panose="020B0604020202020204" pitchFamily="34" charset="0"/>
                <a:ea typeface="+mj-ea"/>
                <a:cs typeface="Arial" panose="020B0604020202020204" pitchFamily="34" charset="0"/>
              </a:rPr>
              <a:t>UIIA Issues (Related to On-going business issues related to provisions in the UIIA): </a:t>
            </a:r>
            <a:br>
              <a:rPr lang="en-US" sz="1600" b="1" dirty="0">
                <a:latin typeface="Arial" panose="020B0604020202020204" pitchFamily="34" charset="0"/>
                <a:ea typeface="+mj-ea"/>
                <a:cs typeface="Arial" panose="020B0604020202020204" pitchFamily="34" charset="0"/>
              </a:rPr>
            </a:br>
            <a:r>
              <a:rPr lang="en-US" sz="1600" b="1" dirty="0">
                <a:latin typeface="Arial" panose="020B0604020202020204" pitchFamily="34" charset="0"/>
                <a:ea typeface="+mj-ea"/>
                <a:cs typeface="Arial" panose="020B0604020202020204" pitchFamily="34" charset="0"/>
                <a:hlinkClick r:id="rId3"/>
              </a:rPr>
              <a:t>uiiaissues@uiia.org</a:t>
            </a:r>
            <a:r>
              <a:rPr lang="en-US" sz="1600" b="1" dirty="0">
                <a:latin typeface="Arial" panose="020B0604020202020204" pitchFamily="34" charset="0"/>
                <a:ea typeface="+mj-ea"/>
                <a:cs typeface="Arial" panose="020B0604020202020204" pitchFamily="34" charset="0"/>
              </a:rPr>
              <a:t> </a:t>
            </a:r>
            <a:br>
              <a:rPr lang="en-US" sz="1600" b="1" dirty="0">
                <a:latin typeface="Arial" panose="020B0604020202020204" pitchFamily="34" charset="0"/>
                <a:ea typeface="+mj-ea"/>
                <a:cs typeface="Arial" panose="020B0604020202020204" pitchFamily="34" charset="0"/>
              </a:rPr>
            </a:br>
            <a:br>
              <a:rPr lang="en-US" sz="1600" b="1" dirty="0">
                <a:latin typeface="Arial" panose="020B0604020202020204" pitchFamily="34" charset="0"/>
                <a:ea typeface="+mj-ea"/>
                <a:cs typeface="Arial" panose="020B0604020202020204" pitchFamily="34" charset="0"/>
              </a:rPr>
            </a:br>
            <a:r>
              <a:rPr lang="en-US" sz="1600" b="1" u="sng" dirty="0">
                <a:solidFill>
                  <a:srgbClr val="0070C0"/>
                </a:solidFill>
                <a:latin typeface="Arial" panose="020B0604020202020204" pitchFamily="34" charset="0"/>
                <a:ea typeface="+mj-ea"/>
                <a:cs typeface="Arial" panose="020B0604020202020204" pitchFamily="34" charset="0"/>
              </a:rPr>
              <a:t>VP Information Services:</a:t>
            </a:r>
            <a:br>
              <a:rPr lang="en-US" sz="1600" b="1" dirty="0">
                <a:latin typeface="Arial" panose="020B0604020202020204" pitchFamily="34" charset="0"/>
                <a:ea typeface="+mj-ea"/>
                <a:cs typeface="Arial" panose="020B0604020202020204" pitchFamily="34" charset="0"/>
              </a:rPr>
            </a:br>
            <a:br>
              <a:rPr lang="en-US" sz="1600" b="1" dirty="0">
                <a:latin typeface="Arial" panose="020B0604020202020204" pitchFamily="34" charset="0"/>
                <a:ea typeface="+mj-ea"/>
                <a:cs typeface="Arial" panose="020B0604020202020204" pitchFamily="34" charset="0"/>
              </a:rPr>
            </a:br>
            <a:r>
              <a:rPr lang="en-US" sz="1600" b="1" dirty="0">
                <a:latin typeface="Arial" panose="020B0604020202020204" pitchFamily="34" charset="0"/>
                <a:ea typeface="+mj-ea"/>
                <a:cs typeface="Arial" panose="020B0604020202020204" pitchFamily="34" charset="0"/>
              </a:rPr>
              <a:t>Debbie Sasko</a:t>
            </a:r>
            <a:br>
              <a:rPr lang="en-US" sz="1600" b="1" dirty="0">
                <a:latin typeface="Arial" panose="020B0604020202020204" pitchFamily="34" charset="0"/>
                <a:ea typeface="+mj-ea"/>
                <a:cs typeface="Arial" panose="020B0604020202020204" pitchFamily="34" charset="0"/>
              </a:rPr>
            </a:br>
            <a:r>
              <a:rPr lang="en-US" sz="1600" b="1" dirty="0">
                <a:latin typeface="Arial" panose="020B0604020202020204" pitchFamily="34" charset="0"/>
                <a:ea typeface="+mj-ea"/>
                <a:cs typeface="Arial" panose="020B0604020202020204" pitchFamily="34" charset="0"/>
                <a:hlinkClick r:id="rId4"/>
              </a:rPr>
              <a:t>debbie.sasko@intermodal.org</a:t>
            </a:r>
            <a:br>
              <a:rPr lang="en-US" sz="1600" b="1" dirty="0">
                <a:latin typeface="Arial" panose="020B0604020202020204" pitchFamily="34" charset="0"/>
                <a:ea typeface="+mj-ea"/>
                <a:cs typeface="Arial" panose="020B0604020202020204" pitchFamily="34" charset="0"/>
              </a:rPr>
            </a:br>
            <a:br>
              <a:rPr lang="en-US" sz="1600" b="1" dirty="0">
                <a:latin typeface="Arial" panose="020B0604020202020204" pitchFamily="34" charset="0"/>
                <a:ea typeface="+mj-ea"/>
                <a:cs typeface="Arial" panose="020B0604020202020204" pitchFamily="34" charset="0"/>
              </a:rPr>
            </a:br>
            <a:r>
              <a:rPr lang="en-US" sz="1600" b="1" u="sng" dirty="0">
                <a:solidFill>
                  <a:srgbClr val="0070C0"/>
                </a:solidFill>
                <a:latin typeface="Arial" panose="020B0604020202020204" pitchFamily="34" charset="0"/>
                <a:ea typeface="+mj-ea"/>
                <a:cs typeface="Arial" panose="020B0604020202020204" pitchFamily="34" charset="0"/>
              </a:rPr>
              <a:t>Info Services Program Managers</a:t>
            </a:r>
            <a:r>
              <a:rPr lang="en-US" sz="1600" b="1" dirty="0">
                <a:solidFill>
                  <a:srgbClr val="0070C0"/>
                </a:solidFill>
                <a:latin typeface="Arial" panose="020B0604020202020204" pitchFamily="34" charset="0"/>
                <a:ea typeface="+mj-ea"/>
                <a:cs typeface="Arial" panose="020B0604020202020204" pitchFamily="34" charset="0"/>
              </a:rPr>
              <a:t>:</a:t>
            </a:r>
            <a:br>
              <a:rPr lang="en-US" sz="1600" b="1" dirty="0">
                <a:solidFill>
                  <a:srgbClr val="0070C0"/>
                </a:solidFill>
                <a:latin typeface="Arial" panose="020B0604020202020204" pitchFamily="34" charset="0"/>
                <a:ea typeface="+mj-ea"/>
                <a:cs typeface="Arial" panose="020B0604020202020204" pitchFamily="34" charset="0"/>
              </a:rPr>
            </a:br>
            <a:br>
              <a:rPr lang="en-US" sz="1600" b="1" dirty="0">
                <a:solidFill>
                  <a:srgbClr val="0070C0"/>
                </a:solidFill>
                <a:latin typeface="Arial" panose="020B0604020202020204" pitchFamily="34" charset="0"/>
                <a:ea typeface="+mj-ea"/>
                <a:cs typeface="Arial" panose="020B0604020202020204" pitchFamily="34" charset="0"/>
              </a:rPr>
            </a:br>
            <a:r>
              <a:rPr lang="en-US" sz="1600" b="1" dirty="0">
                <a:latin typeface="Arial" panose="020B0604020202020204" pitchFamily="34" charset="0"/>
                <a:ea typeface="+mj-ea"/>
                <a:cs typeface="Arial" panose="020B0604020202020204" pitchFamily="34" charset="0"/>
              </a:rPr>
              <a:t>Stacie Fagan </a:t>
            </a:r>
            <a:br>
              <a:rPr lang="en-US" sz="1600" b="1" dirty="0">
                <a:latin typeface="Arial" panose="020B0604020202020204" pitchFamily="34" charset="0"/>
                <a:ea typeface="+mj-ea"/>
                <a:cs typeface="Arial" panose="020B0604020202020204" pitchFamily="34" charset="0"/>
              </a:rPr>
            </a:br>
            <a:r>
              <a:rPr lang="en-US" sz="1600" b="1" dirty="0">
                <a:latin typeface="Arial" panose="020B0604020202020204" pitchFamily="34" charset="0"/>
                <a:ea typeface="+mj-ea"/>
                <a:cs typeface="Arial" panose="020B0604020202020204" pitchFamily="34" charset="0"/>
                <a:hlinkClick r:id="rId5"/>
              </a:rPr>
              <a:t>Stacie.Fagan@intermodal.org</a:t>
            </a:r>
            <a:r>
              <a:rPr lang="en-US" sz="1600" b="1" dirty="0">
                <a:latin typeface="Arial" panose="020B0604020202020204" pitchFamily="34" charset="0"/>
                <a:ea typeface="+mj-ea"/>
                <a:cs typeface="Arial" panose="020B0604020202020204" pitchFamily="34" charset="0"/>
              </a:rPr>
              <a:t> </a:t>
            </a:r>
            <a:br>
              <a:rPr lang="en-US" sz="1600" b="1" dirty="0">
                <a:latin typeface="Arial" panose="020B0604020202020204" pitchFamily="34" charset="0"/>
                <a:ea typeface="+mj-ea"/>
                <a:cs typeface="Arial" panose="020B0604020202020204" pitchFamily="34" charset="0"/>
              </a:rPr>
            </a:br>
            <a:br>
              <a:rPr lang="en-US" sz="1600" b="1" dirty="0">
                <a:latin typeface="Arial" panose="020B0604020202020204" pitchFamily="34" charset="0"/>
                <a:ea typeface="+mj-ea"/>
                <a:cs typeface="Arial" panose="020B0604020202020204" pitchFamily="34" charset="0"/>
              </a:rPr>
            </a:br>
            <a:r>
              <a:rPr lang="en-US" sz="1600" b="1" dirty="0">
                <a:latin typeface="Arial" panose="020B0604020202020204" pitchFamily="34" charset="0"/>
                <a:ea typeface="+mj-ea"/>
                <a:cs typeface="Arial" panose="020B0604020202020204" pitchFamily="34" charset="0"/>
              </a:rPr>
              <a:t>Sherry Parnell </a:t>
            </a:r>
            <a:br>
              <a:rPr lang="en-US" sz="1600" b="1" dirty="0">
                <a:latin typeface="Arial" panose="020B0604020202020204" pitchFamily="34" charset="0"/>
                <a:ea typeface="+mj-ea"/>
                <a:cs typeface="Arial" panose="020B0604020202020204" pitchFamily="34" charset="0"/>
              </a:rPr>
            </a:br>
            <a:r>
              <a:rPr lang="en-US" sz="1600" b="1" dirty="0">
                <a:latin typeface="Arial" panose="020B0604020202020204" pitchFamily="34" charset="0"/>
                <a:ea typeface="+mj-ea"/>
                <a:cs typeface="Arial" panose="020B0604020202020204" pitchFamily="34" charset="0"/>
                <a:hlinkClick r:id="rId6"/>
              </a:rPr>
              <a:t>Sherry.Parnell@intermodal.org</a:t>
            </a:r>
            <a:r>
              <a:rPr lang="en-US" sz="1600" b="1" dirty="0">
                <a:latin typeface="Arial" panose="020B0604020202020204" pitchFamily="34" charset="0"/>
                <a:ea typeface="+mj-ea"/>
                <a:cs typeface="Arial" panose="020B0604020202020204" pitchFamily="34" charset="0"/>
              </a:rPr>
              <a:t> </a:t>
            </a:r>
            <a:br>
              <a:rPr lang="en-US" sz="1600" b="1" dirty="0">
                <a:latin typeface="Arial" panose="020B0604020202020204" pitchFamily="34" charset="0"/>
                <a:ea typeface="+mj-ea"/>
                <a:cs typeface="Arial" panose="020B0604020202020204" pitchFamily="34" charset="0"/>
              </a:rPr>
            </a:br>
            <a:br>
              <a:rPr lang="en-US" sz="1600" b="1" dirty="0">
                <a:latin typeface="Arial" panose="020B0604020202020204" pitchFamily="34" charset="0"/>
                <a:ea typeface="+mj-ea"/>
                <a:cs typeface="Arial" panose="020B0604020202020204" pitchFamily="34" charset="0"/>
              </a:rPr>
            </a:br>
            <a:endParaRPr lang="en-US" sz="1600" dirty="0">
              <a:latin typeface="Arial" panose="020B0604020202020204" pitchFamily="34" charset="0"/>
              <a:ea typeface="+mj-ea"/>
              <a:cs typeface="Arial" panose="020B0604020202020204" pitchFamily="34" charset="0"/>
            </a:endParaRPr>
          </a:p>
        </p:txBody>
      </p:sp>
      <p:pic>
        <p:nvPicPr>
          <p:cNvPr id="7" name="Picture 6" descr="A picture containing container, sitting, library, brick&#10;&#10;Description automatically generated">
            <a:extLst>
              <a:ext uri="{FF2B5EF4-FFF2-40B4-BE49-F238E27FC236}">
                <a16:creationId xmlns:a16="http://schemas.microsoft.com/office/drawing/2014/main" id="{AE59905C-FA31-4ADC-9D8F-6EE1A9C47906}"/>
              </a:ext>
            </a:extLst>
          </p:cNvPr>
          <p:cNvPicPr>
            <a:picLocks noChangeAspect="1"/>
          </p:cNvPicPr>
          <p:nvPr/>
        </p:nvPicPr>
        <p:blipFill rotWithShape="1">
          <a:blip r:embed="rId7">
            <a:extLst>
              <a:ext uri="{28A0092B-C50C-407E-A947-70E740481C1C}">
                <a14:useLocalDpi xmlns:a14="http://schemas.microsoft.com/office/drawing/2010/main" val="0"/>
              </a:ext>
            </a:extLst>
          </a:blip>
          <a:srcRect l="5494" r="22306" b="2"/>
          <a:stretch/>
        </p:blipFill>
        <p:spPr>
          <a:xfrm>
            <a:off x="5176911" y="720190"/>
            <a:ext cx="6833848" cy="5584353"/>
          </a:xfrm>
          <a:prstGeom prst="rect">
            <a:avLst/>
          </a:prstGeom>
        </p:spPr>
      </p:pic>
      <p:pic>
        <p:nvPicPr>
          <p:cNvPr id="10" name="Picture 9" descr="Text, logo&#10;&#10;Description automatically generated">
            <a:extLst>
              <a:ext uri="{FF2B5EF4-FFF2-40B4-BE49-F238E27FC236}">
                <a16:creationId xmlns:a16="http://schemas.microsoft.com/office/drawing/2014/main" id="{2E474AAD-1919-45C6-8EC1-7006CF9A279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0844134" y="6274262"/>
            <a:ext cx="1072855" cy="426556"/>
          </a:xfrm>
          <a:prstGeom prst="rect">
            <a:avLst/>
          </a:prstGeom>
        </p:spPr>
      </p:pic>
    </p:spTree>
    <p:extLst>
      <p:ext uri="{BB962C8B-B14F-4D97-AF65-F5344CB8AC3E}">
        <p14:creationId xmlns:p14="http://schemas.microsoft.com/office/powerpoint/2010/main" val="571908294"/>
      </p:ext>
    </p:extLst>
  </p:cSld>
  <p:clrMapOvr>
    <a:masterClrMapping/>
  </p:clrMapOvr>
  <mc:AlternateContent xmlns:mc="http://schemas.openxmlformats.org/markup-compatibility/2006">
    <mc:Choice xmlns:p14="http://schemas.microsoft.com/office/powerpoint/2010/main" Requires="p14">
      <p:transition spd="slow" p14:dur="2000" advTm="718"/>
    </mc:Choice>
    <mc:Fallback>
      <p:transition spd="slow" advTm="71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D31E4CBC-51D2-66D3-C2AE-482423FA3119}"/>
              </a:ext>
            </a:extLst>
          </p:cNvPr>
          <p:cNvSpPr>
            <a:spLocks noGrp="1"/>
          </p:cNvSpPr>
          <p:nvPr>
            <p:ph type="title"/>
          </p:nvPr>
        </p:nvSpPr>
        <p:spPr>
          <a:xfrm>
            <a:off x="563880" y="395289"/>
            <a:ext cx="8229600" cy="304800"/>
          </a:xfrm>
        </p:spPr>
        <p:txBody>
          <a:bodyPr>
            <a:normAutofit fontScale="90000"/>
          </a:bodyPr>
          <a:lstStyle/>
          <a:p>
            <a:pPr eaLnBrk="1" hangingPunct="1"/>
            <a:r>
              <a:rPr lang="en-US" altLang="en-US" sz="2000" b="1" dirty="0">
                <a:latin typeface="Arial" panose="020B0604020202020204" pitchFamily="34" charset="0"/>
                <a:cs typeface="Arial" panose="020B0604020202020204" pitchFamily="34" charset="0"/>
              </a:rPr>
              <a:t>Intermodal Interchange Executive Committee (IIEC) </a:t>
            </a:r>
          </a:p>
        </p:txBody>
      </p:sp>
      <p:sp>
        <p:nvSpPr>
          <p:cNvPr id="4" name="Content Placeholder 3">
            <a:extLst>
              <a:ext uri="{FF2B5EF4-FFF2-40B4-BE49-F238E27FC236}">
                <a16:creationId xmlns:a16="http://schemas.microsoft.com/office/drawing/2014/main" id="{F44E4A72-B677-458D-A47C-88ACAE41311E}"/>
              </a:ext>
            </a:extLst>
          </p:cNvPr>
          <p:cNvSpPr>
            <a:spLocks noGrp="1"/>
          </p:cNvSpPr>
          <p:nvPr>
            <p:ph idx="1"/>
          </p:nvPr>
        </p:nvSpPr>
        <p:spPr>
          <a:xfrm>
            <a:off x="1158874" y="799149"/>
            <a:ext cx="8739505" cy="5334000"/>
          </a:xfrm>
        </p:spPr>
        <p:txBody>
          <a:bodyPr>
            <a:normAutofit fontScale="92500" lnSpcReduction="10000"/>
          </a:bodyPr>
          <a:lstStyle/>
          <a:p>
            <a:pPr marL="26987" indent="0">
              <a:buNone/>
              <a:defRPr/>
            </a:pPr>
            <a:r>
              <a:rPr lang="en-US" sz="1800" b="1" dirty="0">
                <a:solidFill>
                  <a:schemeClr val="accent3">
                    <a:lumMod val="75000"/>
                  </a:schemeClr>
                </a:solidFill>
                <a:latin typeface="Arial" charset="0"/>
                <a:cs typeface="Arial" charset="0"/>
              </a:rPr>
              <a:t>IIEC Appointment Process</a:t>
            </a:r>
          </a:p>
          <a:p>
            <a:pPr marL="26987" indent="0">
              <a:lnSpc>
                <a:spcPct val="60000"/>
              </a:lnSpc>
              <a:buNone/>
              <a:defRPr/>
            </a:pPr>
            <a:endParaRPr lang="en-US" sz="1800" b="1" dirty="0">
              <a:solidFill>
                <a:schemeClr val="accent3">
                  <a:lumMod val="75000"/>
                </a:schemeClr>
              </a:solidFill>
              <a:latin typeface="Arial" charset="0"/>
              <a:cs typeface="Arial" charset="0"/>
            </a:endParaRPr>
          </a:p>
          <a:p>
            <a:pPr lvl="1">
              <a:buFont typeface="Wingdings" panose="05000000000000000000" pitchFamily="2" charset="2"/>
              <a:buChar char="Ø"/>
              <a:defRPr/>
            </a:pPr>
            <a:r>
              <a:rPr lang="en-US" sz="1800" dirty="0">
                <a:latin typeface="Arial" charset="0"/>
                <a:cs typeface="Arial" charset="0"/>
              </a:rPr>
              <a:t>IIEC Appointment Committee (IAC) is appointed by IANA’s Board of Directors and is comprised of four sitting IANA Board members that are also UIIA participants.  There is one representative from each sector – Rail, Marine, Motor Carrier and Equipment Leasing Company.  </a:t>
            </a:r>
          </a:p>
          <a:p>
            <a:pPr marL="457200" lvl="1" indent="0">
              <a:lnSpc>
                <a:spcPct val="50000"/>
              </a:lnSpc>
              <a:buNone/>
              <a:defRPr/>
            </a:pPr>
            <a:endParaRPr lang="en-US" sz="1800" dirty="0">
              <a:solidFill>
                <a:schemeClr val="accent3">
                  <a:lumMod val="75000"/>
                </a:schemeClr>
              </a:solidFill>
              <a:latin typeface="Arial" charset="0"/>
              <a:cs typeface="Arial" charset="0"/>
            </a:endParaRPr>
          </a:p>
          <a:p>
            <a:pPr lvl="1">
              <a:buFont typeface="Wingdings" panose="05000000000000000000" pitchFamily="2" charset="2"/>
              <a:buChar char="Ø"/>
              <a:defRPr/>
            </a:pPr>
            <a:r>
              <a:rPr lang="en-US" sz="1800" dirty="0">
                <a:latin typeface="Arial" charset="0"/>
                <a:cs typeface="Arial" charset="0"/>
              </a:rPr>
              <a:t>Committee membership is reviewed on an annual basis by the IIEC Appointment Committee.  This review is conducted in the fourth quarter of each year.  </a:t>
            </a:r>
          </a:p>
          <a:p>
            <a:pPr marL="393700" lvl="1" indent="0">
              <a:lnSpc>
                <a:spcPct val="60000"/>
              </a:lnSpc>
              <a:buNone/>
              <a:defRPr/>
            </a:pPr>
            <a:endParaRPr lang="en-US" sz="1800" dirty="0">
              <a:solidFill>
                <a:schemeClr val="accent3">
                  <a:lumMod val="75000"/>
                </a:schemeClr>
              </a:solidFill>
              <a:latin typeface="Arial" charset="0"/>
              <a:cs typeface="Arial" charset="0"/>
            </a:endParaRPr>
          </a:p>
          <a:p>
            <a:pPr lvl="1">
              <a:buFont typeface="Wingdings" panose="05000000000000000000" pitchFamily="2" charset="2"/>
              <a:buChar char="Ø"/>
              <a:defRPr/>
            </a:pPr>
            <a:r>
              <a:rPr lang="en-US" sz="1800" dirty="0">
                <a:latin typeface="Arial" charset="0"/>
                <a:cs typeface="Arial" charset="0"/>
              </a:rPr>
              <a:t>A notification is sent to UIIA participants each year to solicit IIEC membership candidates.  This is normally sent out in October of each year.  </a:t>
            </a:r>
          </a:p>
          <a:p>
            <a:pPr lvl="1">
              <a:lnSpc>
                <a:spcPct val="60000"/>
              </a:lnSpc>
              <a:buFont typeface="Wingdings" panose="05000000000000000000" pitchFamily="2" charset="2"/>
              <a:buChar char="Ø"/>
              <a:defRPr/>
            </a:pPr>
            <a:endParaRPr lang="en-US" sz="1800" dirty="0">
              <a:latin typeface="Arial" charset="0"/>
              <a:cs typeface="Arial" charset="0"/>
            </a:endParaRPr>
          </a:p>
          <a:p>
            <a:pPr lvl="1">
              <a:buFont typeface="Wingdings" panose="05000000000000000000" pitchFamily="2" charset="2"/>
              <a:buChar char="Ø"/>
              <a:defRPr/>
            </a:pPr>
            <a:r>
              <a:rPr lang="en-US" sz="1800" dirty="0">
                <a:latin typeface="Arial" charset="0"/>
                <a:cs typeface="Arial" charset="0"/>
              </a:rPr>
              <a:t>UIIA participants interested in serving on the IIEC should complete the IIEC Appointment form and include a copy of their resume.  The information should be sent via e-mail to </a:t>
            </a:r>
            <a:r>
              <a:rPr lang="en-US" sz="1800" b="1" dirty="0">
                <a:solidFill>
                  <a:schemeClr val="accent3">
                    <a:lumMod val="75000"/>
                  </a:schemeClr>
                </a:solidFill>
                <a:latin typeface="Arial" charset="0"/>
                <a:cs typeface="Arial" charset="0"/>
              </a:rPr>
              <a:t>debbie.sasko@intermodal.org</a:t>
            </a:r>
            <a:r>
              <a:rPr lang="en-US" sz="1800" dirty="0">
                <a:solidFill>
                  <a:schemeClr val="accent3">
                    <a:lumMod val="75000"/>
                  </a:schemeClr>
                </a:solidFill>
                <a:latin typeface="Arial" charset="0"/>
                <a:cs typeface="Arial" charset="0"/>
              </a:rPr>
              <a:t>.  </a:t>
            </a:r>
            <a:r>
              <a:rPr lang="en-US" sz="1800" dirty="0">
                <a:latin typeface="Arial" charset="0"/>
                <a:cs typeface="Arial" charset="0"/>
              </a:rPr>
              <a:t>Applications received that meet the IIEC Appointment criteria will be forwarded to the IAC for review and consideration. </a:t>
            </a:r>
          </a:p>
          <a:p>
            <a:pPr lvl="1">
              <a:lnSpc>
                <a:spcPct val="60000"/>
              </a:lnSpc>
              <a:buFont typeface="Wingdings" panose="05000000000000000000" pitchFamily="2" charset="2"/>
              <a:buChar char="Ø"/>
              <a:defRPr/>
            </a:pPr>
            <a:endParaRPr lang="en-US" sz="1800" dirty="0">
              <a:solidFill>
                <a:schemeClr val="accent3">
                  <a:lumMod val="75000"/>
                </a:schemeClr>
              </a:solidFill>
              <a:latin typeface="Arial" charset="0"/>
              <a:cs typeface="Arial" charset="0"/>
            </a:endParaRPr>
          </a:p>
          <a:p>
            <a:pPr lvl="1">
              <a:buFont typeface="Wingdings" panose="05000000000000000000" pitchFamily="2" charset="2"/>
              <a:buChar char="Ø"/>
              <a:defRPr/>
            </a:pPr>
            <a:r>
              <a:rPr lang="en-US" sz="1800" dirty="0">
                <a:latin typeface="Arial" charset="0"/>
                <a:cs typeface="Arial" charset="0"/>
              </a:rPr>
              <a:t>The IAC will submit their recommendations for any changes to the IIEC membership for the following year to IANA’s Board of Directors for final decision at its January meeting.  </a:t>
            </a:r>
          </a:p>
          <a:p>
            <a:pPr lvl="1">
              <a:buFont typeface="Wingdings" panose="05000000000000000000" pitchFamily="2" charset="2"/>
              <a:buChar char="Ø"/>
              <a:defRPr/>
            </a:pPr>
            <a:endParaRPr lang="en-US" sz="1600" dirty="0">
              <a:latin typeface="Arial" charset="0"/>
              <a:cs typeface="Arial" charset="0"/>
            </a:endParaRPr>
          </a:p>
          <a:p>
            <a:pPr lvl="1">
              <a:buFont typeface="Wingdings" panose="05000000000000000000" pitchFamily="2" charset="2"/>
              <a:buChar char="Ø"/>
              <a:defRPr/>
            </a:pPr>
            <a:endParaRPr lang="en-US" sz="1600" dirty="0">
              <a:latin typeface="Arial" charset="0"/>
              <a:cs typeface="Arial" charset="0"/>
            </a:endParaRPr>
          </a:p>
          <a:p>
            <a:pPr lvl="1">
              <a:buFont typeface="Wingdings" panose="05000000000000000000" pitchFamily="2" charset="2"/>
              <a:buChar char="Ø"/>
              <a:defRPr/>
            </a:pPr>
            <a:endParaRPr lang="en-US" sz="1600" dirty="0">
              <a:latin typeface="Arial" charset="0"/>
              <a:cs typeface="Arial" charset="0"/>
            </a:endParaRPr>
          </a:p>
          <a:p>
            <a:pPr lvl="1">
              <a:buFont typeface="Wingdings" panose="05000000000000000000" pitchFamily="2" charset="2"/>
              <a:buChar char="Ø"/>
              <a:defRPr/>
            </a:pPr>
            <a:endParaRPr lang="en-US" sz="1600" dirty="0">
              <a:latin typeface="Arial" charset="0"/>
              <a:cs typeface="Arial" charset="0"/>
            </a:endParaRPr>
          </a:p>
          <a:p>
            <a:pPr lvl="1">
              <a:buFont typeface="Wingdings" panose="05000000000000000000" pitchFamily="2" charset="2"/>
              <a:buChar char="Ø"/>
              <a:defRPr/>
            </a:pPr>
            <a:endParaRPr lang="en-US" sz="1600" b="1" dirty="0">
              <a:solidFill>
                <a:schemeClr val="accent3">
                  <a:lumMod val="75000"/>
                </a:schemeClr>
              </a:solidFill>
              <a:latin typeface="Arial" charset="0"/>
              <a:cs typeface="Arial" charset="0"/>
            </a:endParaRPr>
          </a:p>
        </p:txBody>
      </p:sp>
      <p:sp>
        <p:nvSpPr>
          <p:cNvPr id="9220" name="Slide Number Placeholder 15">
            <a:extLst>
              <a:ext uri="{FF2B5EF4-FFF2-40B4-BE49-F238E27FC236}">
                <a16:creationId xmlns:a16="http://schemas.microsoft.com/office/drawing/2014/main" id="{E355A320-75E6-B72C-56A0-1A330E69764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9EBF33A0-73E5-42C7-A18F-8283375147E4}" type="slidenum">
              <a:rPr lang="en-US" altLang="en-US" sz="1200">
                <a:solidFill>
                  <a:srgbClr val="045C75"/>
                </a:solidFill>
              </a:rPr>
              <a:pPr>
                <a:spcBef>
                  <a:spcPct val="0"/>
                </a:spcBef>
                <a:buClrTx/>
                <a:buSzTx/>
                <a:buFontTx/>
                <a:buNone/>
              </a:pPr>
              <a:t>4</a:t>
            </a:fld>
            <a:endParaRPr lang="en-US" altLang="en-US" sz="1200" dirty="0">
              <a:solidFill>
                <a:srgbClr val="045C75"/>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F4046E84-DF79-B128-958B-A7575CCE11E0}"/>
              </a:ext>
            </a:extLst>
          </p:cNvPr>
          <p:cNvSpPr>
            <a:spLocks noGrp="1"/>
          </p:cNvSpPr>
          <p:nvPr>
            <p:ph type="title"/>
          </p:nvPr>
        </p:nvSpPr>
        <p:spPr>
          <a:xfrm>
            <a:off x="485602" y="373062"/>
            <a:ext cx="8229600" cy="304800"/>
          </a:xfrm>
        </p:spPr>
        <p:txBody>
          <a:bodyPr>
            <a:normAutofit fontScale="90000"/>
          </a:bodyPr>
          <a:lstStyle/>
          <a:p>
            <a:pPr eaLnBrk="1" hangingPunct="1"/>
            <a:r>
              <a:rPr lang="en-US" altLang="en-US" sz="2000" b="1" dirty="0">
                <a:latin typeface="Arial" panose="020B0604020202020204" pitchFamily="34" charset="0"/>
                <a:cs typeface="Arial" panose="020B0604020202020204" pitchFamily="34" charset="0"/>
              </a:rPr>
              <a:t>Administrative Procedures of the UIIA </a:t>
            </a:r>
          </a:p>
        </p:txBody>
      </p:sp>
      <p:sp>
        <p:nvSpPr>
          <p:cNvPr id="4" name="Content Placeholder 3">
            <a:extLst>
              <a:ext uri="{FF2B5EF4-FFF2-40B4-BE49-F238E27FC236}">
                <a16:creationId xmlns:a16="http://schemas.microsoft.com/office/drawing/2014/main" id="{1E63441E-DE3C-4887-A4FC-3ADB22532767}"/>
              </a:ext>
            </a:extLst>
          </p:cNvPr>
          <p:cNvSpPr>
            <a:spLocks noGrp="1"/>
          </p:cNvSpPr>
          <p:nvPr>
            <p:ph idx="1"/>
          </p:nvPr>
        </p:nvSpPr>
        <p:spPr>
          <a:xfrm>
            <a:off x="1079500" y="846452"/>
            <a:ext cx="9542318" cy="5334000"/>
          </a:xfrm>
        </p:spPr>
        <p:txBody>
          <a:bodyPr>
            <a:normAutofit fontScale="92500" lnSpcReduction="10000"/>
          </a:bodyPr>
          <a:lstStyle/>
          <a:p>
            <a:pPr marL="0" indent="0">
              <a:buNone/>
              <a:defRPr/>
            </a:pPr>
            <a:r>
              <a:rPr lang="en-US" sz="1800" b="1" dirty="0">
                <a:solidFill>
                  <a:schemeClr val="accent3">
                    <a:lumMod val="75000"/>
                  </a:schemeClr>
                </a:solidFill>
                <a:latin typeface="Arial" charset="0"/>
                <a:cs typeface="Arial" charset="0"/>
              </a:rPr>
              <a:t>EP Addenda Review Process</a:t>
            </a:r>
          </a:p>
          <a:p>
            <a:pPr marL="0" indent="0">
              <a:buNone/>
              <a:defRPr/>
            </a:pPr>
            <a:endParaRPr lang="en-US" sz="1000" b="1" dirty="0">
              <a:solidFill>
                <a:schemeClr val="accent3">
                  <a:lumMod val="75000"/>
                </a:schemeClr>
              </a:solidFill>
              <a:latin typeface="Arial" charset="0"/>
              <a:cs typeface="Arial" charset="0"/>
            </a:endParaRPr>
          </a:p>
          <a:p>
            <a:pPr lvl="1">
              <a:spcBef>
                <a:spcPts val="0"/>
              </a:spcBef>
              <a:buFont typeface="Wingdings" panose="05000000000000000000" pitchFamily="2" charset="2"/>
              <a:buChar char="Ø"/>
              <a:defRPr/>
            </a:pPr>
            <a:r>
              <a:rPr lang="en-US" sz="1900" dirty="0">
                <a:latin typeface="Arial" charset="0"/>
                <a:cs typeface="Arial" charset="0"/>
              </a:rPr>
              <a:t>UIIA EPs may submit requests to amend their addenda to the UIIA.    </a:t>
            </a:r>
          </a:p>
          <a:p>
            <a:pPr lvl="1">
              <a:spcBef>
                <a:spcPts val="0"/>
              </a:spcBef>
              <a:buFont typeface="Wingdings" panose="05000000000000000000" pitchFamily="2" charset="2"/>
              <a:buChar char="Ø"/>
              <a:defRPr/>
            </a:pPr>
            <a:endParaRPr lang="en-US" sz="1900" dirty="0">
              <a:latin typeface="Arial" charset="0"/>
              <a:cs typeface="Arial" charset="0"/>
            </a:endParaRPr>
          </a:p>
          <a:p>
            <a:pPr lvl="1">
              <a:spcBef>
                <a:spcPts val="0"/>
              </a:spcBef>
              <a:buFont typeface="Wingdings" panose="05000000000000000000" pitchFamily="2" charset="2"/>
              <a:buChar char="Ø"/>
              <a:defRPr/>
            </a:pPr>
            <a:r>
              <a:rPr lang="en-US" sz="1900" dirty="0">
                <a:latin typeface="Arial" charset="0"/>
                <a:cs typeface="Arial" charset="0"/>
              </a:rPr>
              <a:t>Revisions related to economic terms in the EP’s addendum are not within the purview of the IIEC’s review.  Based on antitrust laws, IANA is prohibited from restricting an EP’s commercial terms.   </a:t>
            </a:r>
          </a:p>
          <a:p>
            <a:pPr lvl="1">
              <a:spcBef>
                <a:spcPts val="0"/>
              </a:spcBef>
              <a:buFont typeface="Wingdings" panose="05000000000000000000" pitchFamily="2" charset="2"/>
              <a:buChar char="Ø"/>
              <a:defRPr/>
            </a:pPr>
            <a:endParaRPr lang="en-US" sz="1900" dirty="0">
              <a:latin typeface="Arial" charset="0"/>
              <a:cs typeface="Arial" charset="0"/>
            </a:endParaRPr>
          </a:p>
          <a:p>
            <a:pPr lvl="1">
              <a:spcBef>
                <a:spcPts val="0"/>
              </a:spcBef>
              <a:buFont typeface="Wingdings" panose="05000000000000000000" pitchFamily="2" charset="2"/>
              <a:buChar char="Ø"/>
              <a:defRPr/>
            </a:pPr>
            <a:r>
              <a:rPr lang="en-US" sz="1900" dirty="0">
                <a:latin typeface="Arial" charset="0"/>
                <a:cs typeface="Arial" charset="0"/>
              </a:rPr>
              <a:t>Non-commercial EP addenda changes such as those related to processes are reviewed by the IIEC members representing the mode involved in the revision.  </a:t>
            </a:r>
          </a:p>
          <a:p>
            <a:pPr lvl="1">
              <a:spcBef>
                <a:spcPts val="0"/>
              </a:spcBef>
              <a:buFont typeface="Wingdings" panose="05000000000000000000" pitchFamily="2" charset="2"/>
              <a:buChar char="Ø"/>
              <a:defRPr/>
            </a:pPr>
            <a:endParaRPr lang="en-US" sz="1900" dirty="0">
              <a:latin typeface="Arial" charset="0"/>
              <a:cs typeface="Arial" charset="0"/>
            </a:endParaRPr>
          </a:p>
          <a:p>
            <a:pPr lvl="1">
              <a:spcBef>
                <a:spcPts val="0"/>
              </a:spcBef>
              <a:buFont typeface="Wingdings" panose="05000000000000000000" pitchFamily="2" charset="2"/>
              <a:buChar char="Ø"/>
              <a:defRPr/>
            </a:pPr>
            <a:r>
              <a:rPr lang="en-US" sz="1900" dirty="0">
                <a:latin typeface="Arial" charset="0"/>
                <a:cs typeface="Arial" charset="0"/>
              </a:rPr>
              <a:t>The Committee’s review of addenda language is solely to determine if the proposed language poses a conflict or is inconsistent with the base terms of the UIIA.  </a:t>
            </a:r>
          </a:p>
          <a:p>
            <a:pPr lvl="1">
              <a:spcBef>
                <a:spcPts val="0"/>
              </a:spcBef>
              <a:buFont typeface="Wingdings" panose="05000000000000000000" pitchFamily="2" charset="2"/>
              <a:buChar char="Ø"/>
              <a:defRPr/>
            </a:pPr>
            <a:endParaRPr lang="en-US" sz="1900" dirty="0">
              <a:latin typeface="Arial" charset="0"/>
              <a:cs typeface="Arial" charset="0"/>
            </a:endParaRPr>
          </a:p>
          <a:p>
            <a:pPr lvl="1">
              <a:spcBef>
                <a:spcPts val="0"/>
              </a:spcBef>
              <a:buFont typeface="Wingdings" panose="05000000000000000000" pitchFamily="2" charset="2"/>
              <a:buChar char="Ø"/>
              <a:defRPr/>
            </a:pPr>
            <a:r>
              <a:rPr lang="en-US" sz="1900" dirty="0">
                <a:latin typeface="Arial" charset="0"/>
                <a:cs typeface="Arial" charset="0"/>
              </a:rPr>
              <a:t> If the modal IIEC review results in adverse comments on the proposed language, then a conference call of the modal IIEC members is scheduled to discuss the concerns prior to providing the final summary of the IIEC’s review to the EP that submitted the proposed revision. </a:t>
            </a:r>
          </a:p>
          <a:p>
            <a:pPr lvl="1">
              <a:spcBef>
                <a:spcPts val="0"/>
              </a:spcBef>
              <a:buFont typeface="Wingdings" panose="05000000000000000000" pitchFamily="2" charset="2"/>
              <a:buChar char="Ø"/>
              <a:defRPr/>
            </a:pPr>
            <a:endParaRPr lang="en-US" sz="1900" dirty="0">
              <a:latin typeface="Arial" charset="0"/>
              <a:cs typeface="Arial" charset="0"/>
            </a:endParaRPr>
          </a:p>
          <a:p>
            <a:pPr lvl="1">
              <a:spcBef>
                <a:spcPts val="0"/>
              </a:spcBef>
              <a:buFont typeface="Wingdings" panose="05000000000000000000" pitchFamily="2" charset="2"/>
              <a:buChar char="Ø"/>
              <a:defRPr/>
            </a:pPr>
            <a:r>
              <a:rPr lang="en-US" sz="1900" dirty="0">
                <a:latin typeface="Arial" charset="0"/>
                <a:cs typeface="Arial" charset="0"/>
              </a:rPr>
              <a:t>A summary of the results of the modal IIEC review is provided to the EP that requested the change.  A conference call is then held between the EP and the modal IIEC members to provide the EP an opportunity to address the concerns raised during the modal IIEC review. </a:t>
            </a:r>
          </a:p>
          <a:p>
            <a:pPr marL="457200" lvl="1" indent="0">
              <a:buNone/>
              <a:defRPr/>
            </a:pPr>
            <a:endParaRPr lang="en-US" sz="1800" b="1" dirty="0">
              <a:latin typeface="Arial" charset="0"/>
              <a:cs typeface="Arial" charset="0"/>
            </a:endParaRPr>
          </a:p>
        </p:txBody>
      </p:sp>
      <p:sp>
        <p:nvSpPr>
          <p:cNvPr id="10244" name="Slide Number Placeholder 15">
            <a:extLst>
              <a:ext uri="{FF2B5EF4-FFF2-40B4-BE49-F238E27FC236}">
                <a16:creationId xmlns:a16="http://schemas.microsoft.com/office/drawing/2014/main" id="{B53F1FAB-78E8-511F-1820-1C2A4262EEC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0AB4D17A-D006-4D82-B865-D2202464FD21}" type="slidenum">
              <a:rPr lang="en-US" altLang="en-US" sz="1200">
                <a:solidFill>
                  <a:srgbClr val="045C75"/>
                </a:solidFill>
              </a:rPr>
              <a:pPr>
                <a:spcBef>
                  <a:spcPct val="0"/>
                </a:spcBef>
                <a:buClrTx/>
                <a:buSzTx/>
                <a:buFontTx/>
                <a:buNone/>
              </a:pPr>
              <a:t>5</a:t>
            </a:fld>
            <a:endParaRPr lang="en-US" altLang="en-US" sz="1200" dirty="0">
              <a:solidFill>
                <a:srgbClr val="045C75"/>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F4046E84-DF79-B128-958B-A7575CCE11E0}"/>
              </a:ext>
            </a:extLst>
          </p:cNvPr>
          <p:cNvSpPr>
            <a:spLocks noGrp="1"/>
          </p:cNvSpPr>
          <p:nvPr>
            <p:ph type="title"/>
          </p:nvPr>
        </p:nvSpPr>
        <p:spPr>
          <a:xfrm>
            <a:off x="485602" y="373062"/>
            <a:ext cx="8229600" cy="304800"/>
          </a:xfrm>
        </p:spPr>
        <p:txBody>
          <a:bodyPr>
            <a:normAutofit fontScale="90000"/>
          </a:bodyPr>
          <a:lstStyle/>
          <a:p>
            <a:pPr eaLnBrk="1" hangingPunct="1"/>
            <a:r>
              <a:rPr lang="en-US" altLang="en-US" sz="2000" b="1" dirty="0">
                <a:latin typeface="Arial" panose="020B0604020202020204" pitchFamily="34" charset="0"/>
                <a:cs typeface="Arial" panose="020B0604020202020204" pitchFamily="34" charset="0"/>
              </a:rPr>
              <a:t>Administrative Procedures of the UIIA </a:t>
            </a:r>
          </a:p>
        </p:txBody>
      </p:sp>
      <p:sp>
        <p:nvSpPr>
          <p:cNvPr id="4" name="Content Placeholder 3">
            <a:extLst>
              <a:ext uri="{FF2B5EF4-FFF2-40B4-BE49-F238E27FC236}">
                <a16:creationId xmlns:a16="http://schemas.microsoft.com/office/drawing/2014/main" id="{1E63441E-DE3C-4887-A4FC-3ADB22532767}"/>
              </a:ext>
            </a:extLst>
          </p:cNvPr>
          <p:cNvSpPr>
            <a:spLocks noGrp="1"/>
          </p:cNvSpPr>
          <p:nvPr>
            <p:ph idx="1"/>
          </p:nvPr>
        </p:nvSpPr>
        <p:spPr>
          <a:xfrm>
            <a:off x="1079500" y="846452"/>
            <a:ext cx="9542318" cy="5334000"/>
          </a:xfrm>
        </p:spPr>
        <p:txBody>
          <a:bodyPr>
            <a:normAutofit lnSpcReduction="10000"/>
          </a:bodyPr>
          <a:lstStyle/>
          <a:p>
            <a:pPr marL="0" indent="0">
              <a:buNone/>
              <a:defRPr/>
            </a:pPr>
            <a:r>
              <a:rPr lang="en-US" sz="1800" b="1" dirty="0">
                <a:solidFill>
                  <a:schemeClr val="accent3">
                    <a:lumMod val="75000"/>
                  </a:schemeClr>
                </a:solidFill>
                <a:latin typeface="Arial" charset="0"/>
                <a:cs typeface="Arial" charset="0"/>
              </a:rPr>
              <a:t>EP Addenda Review Process - continued</a:t>
            </a:r>
          </a:p>
          <a:p>
            <a:pPr marL="0" indent="0">
              <a:buNone/>
              <a:defRPr/>
            </a:pPr>
            <a:endParaRPr lang="en-US" sz="1000" b="1" dirty="0">
              <a:solidFill>
                <a:schemeClr val="accent3">
                  <a:lumMod val="75000"/>
                </a:schemeClr>
              </a:solidFill>
              <a:latin typeface="Arial" charset="0"/>
              <a:cs typeface="Arial" charset="0"/>
            </a:endParaRPr>
          </a:p>
          <a:p>
            <a:pPr marL="457200" lvl="1" indent="0">
              <a:spcBef>
                <a:spcPts val="0"/>
              </a:spcBef>
              <a:buNone/>
              <a:defRPr/>
            </a:pPr>
            <a:endParaRPr lang="en-US" sz="1800" dirty="0">
              <a:latin typeface="Arial" charset="0"/>
              <a:cs typeface="Arial" charset="0"/>
            </a:endParaRPr>
          </a:p>
          <a:p>
            <a:pPr lvl="1">
              <a:spcBef>
                <a:spcPts val="0"/>
              </a:spcBef>
              <a:buFont typeface="Wingdings" panose="05000000000000000000" pitchFamily="2" charset="2"/>
              <a:buChar char="Ø"/>
              <a:defRPr/>
            </a:pPr>
            <a:r>
              <a:rPr lang="en-US" sz="1800" dirty="0">
                <a:latin typeface="Arial" charset="0"/>
                <a:cs typeface="Arial" charset="0"/>
              </a:rPr>
              <a:t>At the conclusion of the conference call with the EP, the modal IIEC members vote to confirm whether the proposed language is inconsistent with or poses a conflict with the base terms of the UIIA. </a:t>
            </a:r>
          </a:p>
          <a:p>
            <a:pPr lvl="1">
              <a:spcBef>
                <a:spcPts val="0"/>
              </a:spcBef>
              <a:buFont typeface="Wingdings" panose="05000000000000000000" pitchFamily="2" charset="2"/>
              <a:buChar char="Ø"/>
              <a:defRPr/>
            </a:pPr>
            <a:endParaRPr lang="en-US" sz="1800" dirty="0">
              <a:latin typeface="Arial" charset="0"/>
              <a:cs typeface="Arial" charset="0"/>
            </a:endParaRPr>
          </a:p>
          <a:p>
            <a:pPr lvl="1">
              <a:spcBef>
                <a:spcPts val="0"/>
              </a:spcBef>
              <a:buFont typeface="Wingdings" panose="05000000000000000000" pitchFamily="2" charset="2"/>
              <a:buChar char="Ø"/>
              <a:defRPr/>
            </a:pPr>
            <a:r>
              <a:rPr lang="en-US" sz="1800" dirty="0">
                <a:latin typeface="Arial" charset="0"/>
                <a:cs typeface="Arial" charset="0"/>
              </a:rPr>
              <a:t>The proposed language will be approved only if the majority of the modal IIEC members participating on the call vote that the language does not conflict with or is not inconsistent with the UIIA.</a:t>
            </a:r>
          </a:p>
          <a:p>
            <a:pPr lvl="1">
              <a:spcBef>
                <a:spcPts val="0"/>
              </a:spcBef>
              <a:buFont typeface="Wingdings" panose="05000000000000000000" pitchFamily="2" charset="2"/>
              <a:buChar char="Ø"/>
              <a:defRPr/>
            </a:pPr>
            <a:endParaRPr lang="en-US" sz="1800" dirty="0">
              <a:latin typeface="Arial" charset="0"/>
              <a:cs typeface="Arial" charset="0"/>
            </a:endParaRPr>
          </a:p>
          <a:p>
            <a:pPr lvl="1">
              <a:spcBef>
                <a:spcPts val="0"/>
              </a:spcBef>
              <a:buFont typeface="Wingdings" panose="05000000000000000000" pitchFamily="2" charset="2"/>
              <a:buChar char="Ø"/>
              <a:defRPr/>
            </a:pPr>
            <a:r>
              <a:rPr lang="en-US" sz="1800" dirty="0">
                <a:latin typeface="Arial" charset="0"/>
                <a:cs typeface="Arial" charset="0"/>
              </a:rPr>
              <a:t>If the results of the vote is that the proposed revision does pose a conflict with or is inconsistent with the Agreement, the item is placed on the agenda for review and vote by the full IIEC Committee at its next scheduled meeting.</a:t>
            </a:r>
          </a:p>
          <a:p>
            <a:pPr marL="457200" lvl="1" indent="0">
              <a:spcBef>
                <a:spcPts val="0"/>
              </a:spcBef>
              <a:buNone/>
              <a:defRPr/>
            </a:pPr>
            <a:endParaRPr lang="en-US" sz="1600" dirty="0">
              <a:latin typeface="Arial" charset="0"/>
              <a:cs typeface="Arial" charset="0"/>
            </a:endParaRPr>
          </a:p>
          <a:p>
            <a:pPr lvl="1">
              <a:spcBef>
                <a:spcPts val="0"/>
              </a:spcBef>
              <a:buFont typeface="Wingdings" panose="05000000000000000000" pitchFamily="2" charset="2"/>
              <a:buChar char="Ø"/>
              <a:defRPr/>
            </a:pPr>
            <a:r>
              <a:rPr lang="en-US" sz="1800" dirty="0">
                <a:latin typeface="Arial" charset="0"/>
                <a:cs typeface="Arial" charset="0"/>
              </a:rPr>
              <a:t>Once a proposed modification to an EP’s addendum is approved it requires a thirty-day notice to the Motor Carriers.   </a:t>
            </a:r>
          </a:p>
          <a:p>
            <a:pPr lvl="1">
              <a:spcBef>
                <a:spcPts val="0"/>
              </a:spcBef>
              <a:buFont typeface="Wingdings" panose="05000000000000000000" pitchFamily="2" charset="2"/>
              <a:buChar char="Ø"/>
              <a:defRPr/>
            </a:pPr>
            <a:endParaRPr lang="en-US" sz="1600" dirty="0">
              <a:latin typeface="Arial" charset="0"/>
              <a:cs typeface="Arial" charset="0"/>
            </a:endParaRPr>
          </a:p>
          <a:p>
            <a:pPr lvl="1">
              <a:spcBef>
                <a:spcPts val="0"/>
              </a:spcBef>
              <a:buFont typeface="Wingdings" panose="05000000000000000000" pitchFamily="2" charset="2"/>
              <a:buChar char="Ø"/>
              <a:defRPr/>
            </a:pPr>
            <a:r>
              <a:rPr lang="en-US" sz="1800" dirty="0">
                <a:latin typeface="Arial" charset="0"/>
                <a:cs typeface="Arial" charset="0"/>
              </a:rPr>
              <a:t>Should a MC not agree with the EP’s modification it has the right to make a commercial decision to elect not to do business with the specific EP.  The MC should have their insurance agent remove the EP as an additional insured on their insurance policy(</a:t>
            </a:r>
            <a:r>
              <a:rPr lang="en-US" sz="1800" dirty="0" err="1">
                <a:latin typeface="Arial" charset="0"/>
                <a:cs typeface="Arial" charset="0"/>
              </a:rPr>
              <a:t>ies</a:t>
            </a:r>
            <a:r>
              <a:rPr lang="en-US" sz="1800" dirty="0">
                <a:latin typeface="Arial" charset="0"/>
                <a:cs typeface="Arial" charset="0"/>
              </a:rPr>
              <a:t>) so that their company no longer shows approved for the specific EP under the UIIA.   </a:t>
            </a:r>
          </a:p>
          <a:p>
            <a:pPr lvl="1">
              <a:buFont typeface="Wingdings" panose="05000000000000000000" pitchFamily="2" charset="2"/>
              <a:buChar char="Ø"/>
              <a:defRPr/>
            </a:pPr>
            <a:endParaRPr lang="en-US" sz="1800" b="1" dirty="0">
              <a:latin typeface="Arial" charset="0"/>
              <a:cs typeface="Arial" charset="0"/>
            </a:endParaRPr>
          </a:p>
        </p:txBody>
      </p:sp>
      <p:sp>
        <p:nvSpPr>
          <p:cNvPr id="10244" name="Slide Number Placeholder 15">
            <a:extLst>
              <a:ext uri="{FF2B5EF4-FFF2-40B4-BE49-F238E27FC236}">
                <a16:creationId xmlns:a16="http://schemas.microsoft.com/office/drawing/2014/main" id="{B53F1FAB-78E8-511F-1820-1C2A4262EEC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0AB4D17A-D006-4D82-B865-D2202464FD21}" type="slidenum">
              <a:rPr lang="en-US" altLang="en-US" sz="1200">
                <a:solidFill>
                  <a:srgbClr val="045C75"/>
                </a:solidFill>
              </a:rPr>
              <a:pPr>
                <a:spcBef>
                  <a:spcPct val="0"/>
                </a:spcBef>
                <a:buClrTx/>
                <a:buSzTx/>
                <a:buFontTx/>
                <a:buNone/>
              </a:pPr>
              <a:t>6</a:t>
            </a:fld>
            <a:endParaRPr lang="en-US" altLang="en-US" sz="1200" dirty="0">
              <a:solidFill>
                <a:srgbClr val="045C75"/>
              </a:solidFill>
            </a:endParaRPr>
          </a:p>
        </p:txBody>
      </p:sp>
    </p:spTree>
    <p:extLst>
      <p:ext uri="{BB962C8B-B14F-4D97-AF65-F5344CB8AC3E}">
        <p14:creationId xmlns:p14="http://schemas.microsoft.com/office/powerpoint/2010/main" val="3217208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62952314-B726-4B96-D154-7ADA0F5E8C63}"/>
              </a:ext>
            </a:extLst>
          </p:cNvPr>
          <p:cNvSpPr>
            <a:spLocks noGrp="1"/>
          </p:cNvSpPr>
          <p:nvPr>
            <p:ph type="title"/>
          </p:nvPr>
        </p:nvSpPr>
        <p:spPr>
          <a:xfrm>
            <a:off x="591820" y="349250"/>
            <a:ext cx="8229600" cy="304800"/>
          </a:xfrm>
        </p:spPr>
        <p:txBody>
          <a:bodyPr>
            <a:normAutofit fontScale="90000"/>
          </a:bodyPr>
          <a:lstStyle/>
          <a:p>
            <a:pPr eaLnBrk="1" hangingPunct="1"/>
            <a:r>
              <a:rPr lang="en-US" altLang="en-US" sz="2000" b="1" dirty="0">
                <a:latin typeface="Arial" panose="020B0604020202020204" pitchFamily="34" charset="0"/>
                <a:cs typeface="Arial" panose="020B0604020202020204" pitchFamily="34" charset="0"/>
              </a:rPr>
              <a:t>Administrative Procedures of the UIIA </a:t>
            </a:r>
          </a:p>
        </p:txBody>
      </p:sp>
      <p:sp>
        <p:nvSpPr>
          <p:cNvPr id="4" name="Content Placeholder 3">
            <a:extLst>
              <a:ext uri="{FF2B5EF4-FFF2-40B4-BE49-F238E27FC236}">
                <a16:creationId xmlns:a16="http://schemas.microsoft.com/office/drawing/2014/main" id="{B47B72B7-DE84-4950-BBFF-83D8E067F39F}"/>
              </a:ext>
            </a:extLst>
          </p:cNvPr>
          <p:cNvSpPr>
            <a:spLocks noGrp="1"/>
          </p:cNvSpPr>
          <p:nvPr>
            <p:ph idx="1"/>
          </p:nvPr>
        </p:nvSpPr>
        <p:spPr>
          <a:xfrm>
            <a:off x="1026160" y="885190"/>
            <a:ext cx="9634682" cy="5334000"/>
          </a:xfrm>
        </p:spPr>
        <p:txBody>
          <a:bodyPr/>
          <a:lstStyle/>
          <a:p>
            <a:pPr marL="0" indent="0">
              <a:buNone/>
              <a:defRPr/>
            </a:pPr>
            <a:r>
              <a:rPr lang="en-US" sz="1800" b="1" dirty="0">
                <a:solidFill>
                  <a:schemeClr val="accent3">
                    <a:lumMod val="75000"/>
                  </a:schemeClr>
                </a:solidFill>
                <a:latin typeface="Arial" charset="0"/>
                <a:cs typeface="Arial" charset="0"/>
              </a:rPr>
              <a:t>Requests for Modifications to the UIIA</a:t>
            </a:r>
          </a:p>
          <a:p>
            <a:pPr marL="0" indent="0">
              <a:buNone/>
              <a:defRPr/>
            </a:pPr>
            <a:endParaRPr lang="en-US" sz="1800" b="1" dirty="0">
              <a:solidFill>
                <a:schemeClr val="accent3">
                  <a:lumMod val="75000"/>
                </a:schemeClr>
              </a:solidFill>
              <a:latin typeface="Arial" charset="0"/>
              <a:cs typeface="Arial" charset="0"/>
            </a:endParaRPr>
          </a:p>
          <a:p>
            <a:pPr lvl="1">
              <a:spcBef>
                <a:spcPts val="0"/>
              </a:spcBef>
              <a:buFont typeface="Wingdings" panose="05000000000000000000" pitchFamily="2" charset="2"/>
              <a:buChar char="Ø"/>
              <a:defRPr/>
            </a:pPr>
            <a:r>
              <a:rPr lang="en-US" sz="1800" dirty="0">
                <a:latin typeface="Arial" charset="0"/>
                <a:cs typeface="Arial" charset="0"/>
              </a:rPr>
              <a:t>Any UIIA signatory may submit a request for a modification to the UIIA.  The formal request must be submitted in writing and include:</a:t>
            </a:r>
          </a:p>
          <a:p>
            <a:pPr lvl="1">
              <a:lnSpc>
                <a:spcPts val="1200"/>
              </a:lnSpc>
              <a:spcBef>
                <a:spcPts val="0"/>
              </a:spcBef>
              <a:buFont typeface="Wingdings" panose="05000000000000000000" pitchFamily="2" charset="2"/>
              <a:buChar char="Ø"/>
              <a:defRPr/>
            </a:pPr>
            <a:endParaRPr lang="en-US" sz="1800" dirty="0">
              <a:latin typeface="Arial" charset="0"/>
              <a:cs typeface="Arial" charset="0"/>
            </a:endParaRPr>
          </a:p>
          <a:p>
            <a:pPr lvl="2">
              <a:spcBef>
                <a:spcPts val="0"/>
              </a:spcBef>
              <a:buFont typeface="Wingdings" panose="05000000000000000000" pitchFamily="2" charset="2"/>
              <a:buChar char="Ø"/>
              <a:defRPr/>
            </a:pPr>
            <a:r>
              <a:rPr lang="en-US" sz="1800" dirty="0">
                <a:latin typeface="Arial" charset="0"/>
                <a:cs typeface="Arial" charset="0"/>
              </a:rPr>
              <a:t>Proposed language to be considered by the IIEC.</a:t>
            </a:r>
          </a:p>
          <a:p>
            <a:pPr lvl="2">
              <a:spcBef>
                <a:spcPts val="0"/>
              </a:spcBef>
              <a:buFont typeface="Wingdings" panose="05000000000000000000" pitchFamily="2" charset="2"/>
              <a:buChar char="Ø"/>
              <a:defRPr/>
            </a:pPr>
            <a:r>
              <a:rPr lang="en-US" sz="1800" dirty="0">
                <a:latin typeface="Arial" charset="0"/>
                <a:cs typeface="Arial" charset="0"/>
              </a:rPr>
              <a:t>The purpose and intent of the proposed change to the UIIA. </a:t>
            </a:r>
          </a:p>
          <a:p>
            <a:pPr lvl="2">
              <a:spcBef>
                <a:spcPts val="0"/>
              </a:spcBef>
              <a:buFont typeface="Wingdings" panose="05000000000000000000" pitchFamily="2" charset="2"/>
              <a:buChar char="Ø"/>
              <a:defRPr/>
            </a:pPr>
            <a:endParaRPr lang="en-US" sz="1800" dirty="0">
              <a:latin typeface="Arial" charset="0"/>
              <a:cs typeface="Arial" charset="0"/>
            </a:endParaRPr>
          </a:p>
          <a:p>
            <a:pPr lvl="1">
              <a:spcBef>
                <a:spcPts val="0"/>
              </a:spcBef>
              <a:buFont typeface="Wingdings" panose="05000000000000000000" pitchFamily="2" charset="2"/>
              <a:buChar char="Ø"/>
              <a:defRPr/>
            </a:pPr>
            <a:r>
              <a:rPr lang="en-US" sz="1800" dirty="0">
                <a:latin typeface="Arial" charset="0"/>
                <a:cs typeface="Arial" charset="0"/>
              </a:rPr>
              <a:t>Requests for modifications should be submitted via e-mail to </a:t>
            </a:r>
            <a:r>
              <a:rPr lang="en-US" sz="1800" dirty="0">
                <a:solidFill>
                  <a:schemeClr val="accent1">
                    <a:lumMod val="50000"/>
                  </a:schemeClr>
                </a:solidFill>
                <a:latin typeface="Arial" charset="0"/>
                <a:cs typeface="Arial" charset="0"/>
              </a:rPr>
              <a:t>debbie.sasko@intermodal.org. </a:t>
            </a:r>
          </a:p>
          <a:p>
            <a:pPr lvl="1">
              <a:spcBef>
                <a:spcPts val="0"/>
              </a:spcBef>
              <a:buFont typeface="Wingdings" panose="05000000000000000000" pitchFamily="2" charset="2"/>
              <a:buChar char="Ø"/>
              <a:defRPr/>
            </a:pPr>
            <a:endParaRPr lang="en-US" sz="1800" dirty="0">
              <a:solidFill>
                <a:schemeClr val="accent1">
                  <a:lumMod val="50000"/>
                </a:schemeClr>
              </a:solidFill>
              <a:latin typeface="Arial" charset="0"/>
              <a:cs typeface="Arial" charset="0"/>
            </a:endParaRPr>
          </a:p>
          <a:p>
            <a:pPr lvl="1">
              <a:spcBef>
                <a:spcPts val="0"/>
              </a:spcBef>
              <a:buFont typeface="Wingdings" panose="05000000000000000000" pitchFamily="2" charset="2"/>
              <a:buChar char="Ø"/>
              <a:defRPr/>
            </a:pPr>
            <a:r>
              <a:rPr lang="en-US" sz="1800" dirty="0">
                <a:latin typeface="Arial" charset="0"/>
                <a:cs typeface="Arial" charset="0"/>
              </a:rPr>
              <a:t>Requests will be forwarded to the IIEC for review and consideration at its next scheduled meeting.  </a:t>
            </a:r>
          </a:p>
          <a:p>
            <a:pPr lvl="1">
              <a:buFont typeface="Wingdings" panose="05000000000000000000" pitchFamily="2" charset="2"/>
              <a:buChar char="Ø"/>
              <a:defRPr/>
            </a:pPr>
            <a:endParaRPr lang="en-US" sz="2000" b="1" dirty="0">
              <a:latin typeface="Arial" charset="0"/>
              <a:cs typeface="Arial" charset="0"/>
            </a:endParaRPr>
          </a:p>
        </p:txBody>
      </p:sp>
      <p:sp>
        <p:nvSpPr>
          <p:cNvPr id="11268" name="Slide Number Placeholder 15">
            <a:extLst>
              <a:ext uri="{FF2B5EF4-FFF2-40B4-BE49-F238E27FC236}">
                <a16:creationId xmlns:a16="http://schemas.microsoft.com/office/drawing/2014/main" id="{0619457C-295F-91AB-0769-8098988F1B5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DC9B738E-BB30-4C5D-A45F-762E7DAFEE7E}" type="slidenum">
              <a:rPr lang="en-US" altLang="en-US" sz="1200">
                <a:solidFill>
                  <a:srgbClr val="045C75"/>
                </a:solidFill>
              </a:rPr>
              <a:pPr>
                <a:spcBef>
                  <a:spcPct val="0"/>
                </a:spcBef>
                <a:buClrTx/>
                <a:buSzTx/>
                <a:buFontTx/>
                <a:buNone/>
              </a:pPr>
              <a:t>7</a:t>
            </a:fld>
            <a:endParaRPr lang="en-US" altLang="en-US" sz="1200" dirty="0">
              <a:solidFill>
                <a:srgbClr val="045C75"/>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94DE32F1-ED15-E335-3CA8-8B5930A57A9F}"/>
              </a:ext>
            </a:extLst>
          </p:cNvPr>
          <p:cNvSpPr>
            <a:spLocks noGrp="1"/>
          </p:cNvSpPr>
          <p:nvPr>
            <p:ph type="title"/>
          </p:nvPr>
        </p:nvSpPr>
        <p:spPr>
          <a:xfrm>
            <a:off x="546100" y="354624"/>
            <a:ext cx="8229600" cy="304800"/>
          </a:xfrm>
        </p:spPr>
        <p:txBody>
          <a:bodyPr>
            <a:normAutofit fontScale="90000"/>
          </a:bodyPr>
          <a:lstStyle/>
          <a:p>
            <a:pPr eaLnBrk="1" hangingPunct="1"/>
            <a:r>
              <a:rPr lang="en-US" altLang="en-US" sz="2000" b="1" dirty="0">
                <a:latin typeface="Arial" panose="020B0604020202020204" pitchFamily="34" charset="0"/>
                <a:cs typeface="Arial" panose="020B0604020202020204" pitchFamily="34" charset="0"/>
              </a:rPr>
              <a:t>Administrative Procedures of the UIIA </a:t>
            </a:r>
          </a:p>
        </p:txBody>
      </p:sp>
      <p:sp>
        <p:nvSpPr>
          <p:cNvPr id="4" name="Content Placeholder 3">
            <a:extLst>
              <a:ext uri="{FF2B5EF4-FFF2-40B4-BE49-F238E27FC236}">
                <a16:creationId xmlns:a16="http://schemas.microsoft.com/office/drawing/2014/main" id="{0290C979-D887-44D9-B82F-FDB52A3866BB}"/>
              </a:ext>
            </a:extLst>
          </p:cNvPr>
          <p:cNvSpPr>
            <a:spLocks noGrp="1"/>
          </p:cNvSpPr>
          <p:nvPr>
            <p:ph idx="1"/>
          </p:nvPr>
        </p:nvSpPr>
        <p:spPr>
          <a:xfrm>
            <a:off x="972820" y="828308"/>
            <a:ext cx="9163538" cy="5379427"/>
          </a:xfrm>
        </p:spPr>
        <p:txBody>
          <a:bodyPr/>
          <a:lstStyle/>
          <a:p>
            <a:pPr marL="0" indent="0">
              <a:buNone/>
              <a:defRPr/>
            </a:pPr>
            <a:r>
              <a:rPr lang="en-US" sz="1800" b="1" dirty="0">
                <a:solidFill>
                  <a:schemeClr val="accent3">
                    <a:lumMod val="75000"/>
                  </a:schemeClr>
                </a:solidFill>
                <a:latin typeface="Arial" charset="0"/>
                <a:cs typeface="Arial" charset="0"/>
              </a:rPr>
              <a:t>Process for Modifying the UIIA</a:t>
            </a:r>
          </a:p>
          <a:p>
            <a:pPr marL="0" indent="0">
              <a:buNone/>
              <a:defRPr/>
            </a:pPr>
            <a:endParaRPr lang="en-US" sz="1800" b="1" dirty="0">
              <a:solidFill>
                <a:schemeClr val="accent3">
                  <a:lumMod val="75000"/>
                </a:schemeClr>
              </a:solidFill>
              <a:latin typeface="Arial" charset="0"/>
              <a:cs typeface="Arial" charset="0"/>
            </a:endParaRPr>
          </a:p>
          <a:p>
            <a:pPr lvl="1">
              <a:spcBef>
                <a:spcPts val="0"/>
              </a:spcBef>
              <a:buFont typeface="Wingdings" panose="05000000000000000000" pitchFamily="2" charset="2"/>
              <a:buChar char="Ø"/>
              <a:defRPr/>
            </a:pPr>
            <a:r>
              <a:rPr lang="en-US" sz="1800" dirty="0">
                <a:latin typeface="Arial" charset="0"/>
                <a:cs typeface="Arial" charset="0"/>
              </a:rPr>
              <a:t>Modifications to the UIIA are reviewed and considered by the IIEC.</a:t>
            </a:r>
          </a:p>
          <a:p>
            <a:pPr marL="393700" lvl="1" indent="0">
              <a:spcBef>
                <a:spcPts val="0"/>
              </a:spcBef>
              <a:buNone/>
              <a:defRPr/>
            </a:pPr>
            <a:endParaRPr lang="en-US" sz="1800" dirty="0">
              <a:latin typeface="Arial" charset="0"/>
              <a:cs typeface="Arial" charset="0"/>
            </a:endParaRPr>
          </a:p>
          <a:p>
            <a:pPr lvl="1">
              <a:spcBef>
                <a:spcPts val="0"/>
              </a:spcBef>
              <a:buFont typeface="Wingdings" panose="05000000000000000000" pitchFamily="2" charset="2"/>
              <a:buChar char="Ø"/>
              <a:defRPr/>
            </a:pPr>
            <a:r>
              <a:rPr lang="en-US" sz="1800" dirty="0">
                <a:latin typeface="Arial" charset="0"/>
                <a:cs typeface="Arial" charset="0"/>
              </a:rPr>
              <a:t>Revisions to the Agreement require a 3/4</a:t>
            </a:r>
            <a:r>
              <a:rPr lang="en-US" sz="1800" baseline="30000" dirty="0">
                <a:latin typeface="Arial" charset="0"/>
                <a:cs typeface="Arial" charset="0"/>
              </a:rPr>
              <a:t>th</a:t>
            </a:r>
            <a:r>
              <a:rPr lang="en-US" sz="1800" dirty="0">
                <a:latin typeface="Arial" charset="0"/>
                <a:cs typeface="Arial" charset="0"/>
              </a:rPr>
              <a:t> majority vote of the voting members in attendance at the meeting or participating via teleconference for the proposed modification to pass.  </a:t>
            </a:r>
          </a:p>
          <a:p>
            <a:pPr lvl="1">
              <a:spcBef>
                <a:spcPts val="0"/>
              </a:spcBef>
              <a:buFont typeface="Wingdings" panose="05000000000000000000" pitchFamily="2" charset="2"/>
              <a:buChar char="Ø"/>
              <a:defRPr/>
            </a:pPr>
            <a:endParaRPr lang="en-US" sz="1800" dirty="0">
              <a:latin typeface="Arial" charset="0"/>
              <a:cs typeface="Arial" charset="0"/>
            </a:endParaRPr>
          </a:p>
          <a:p>
            <a:pPr lvl="1">
              <a:spcBef>
                <a:spcPts val="0"/>
              </a:spcBef>
              <a:buFont typeface="Wingdings" panose="05000000000000000000" pitchFamily="2" charset="2"/>
              <a:buChar char="Ø"/>
              <a:defRPr/>
            </a:pPr>
            <a:r>
              <a:rPr lang="en-US" sz="1800" dirty="0">
                <a:latin typeface="Arial" charset="0"/>
                <a:cs typeface="Arial" charset="0"/>
              </a:rPr>
              <a:t>If a modification is approved, the proposed revision is posted on the UIIA website and is sent out to all UIIA participants for a thirty-day (30) comment period.  </a:t>
            </a:r>
          </a:p>
          <a:p>
            <a:pPr lvl="1">
              <a:spcBef>
                <a:spcPts val="0"/>
              </a:spcBef>
              <a:buFont typeface="Wingdings" panose="05000000000000000000" pitchFamily="2" charset="2"/>
              <a:buChar char="Ø"/>
              <a:defRPr/>
            </a:pPr>
            <a:endParaRPr lang="en-US" sz="1800" dirty="0">
              <a:latin typeface="Arial" charset="0"/>
              <a:cs typeface="Arial" charset="0"/>
            </a:endParaRPr>
          </a:p>
          <a:p>
            <a:pPr lvl="1">
              <a:spcBef>
                <a:spcPts val="0"/>
              </a:spcBef>
              <a:buFont typeface="Wingdings" panose="05000000000000000000" pitchFamily="2" charset="2"/>
              <a:buChar char="Ø"/>
              <a:defRPr/>
            </a:pPr>
            <a:r>
              <a:rPr lang="en-US" sz="1800" dirty="0">
                <a:latin typeface="Arial" charset="0"/>
                <a:cs typeface="Arial" charset="0"/>
              </a:rPr>
              <a:t>Any comments received are forwarded to the Committee for review and to vote on how to proceed regarding the proposed revision.  </a:t>
            </a:r>
          </a:p>
          <a:p>
            <a:pPr lvl="1">
              <a:spcBef>
                <a:spcPts val="0"/>
              </a:spcBef>
              <a:buFont typeface="Wingdings" panose="05000000000000000000" pitchFamily="2" charset="2"/>
              <a:buChar char="Ø"/>
              <a:defRPr/>
            </a:pPr>
            <a:endParaRPr lang="en-US" sz="1800" dirty="0">
              <a:latin typeface="Arial" charset="0"/>
              <a:cs typeface="Arial" charset="0"/>
            </a:endParaRPr>
          </a:p>
          <a:p>
            <a:pPr lvl="1">
              <a:spcBef>
                <a:spcPts val="0"/>
              </a:spcBef>
              <a:buFont typeface="Wingdings" panose="05000000000000000000" pitchFamily="2" charset="2"/>
              <a:buChar char="Ø"/>
              <a:defRPr/>
            </a:pPr>
            <a:r>
              <a:rPr lang="en-US" sz="1800" dirty="0">
                <a:latin typeface="Arial" charset="0"/>
                <a:cs typeface="Arial" charset="0"/>
              </a:rPr>
              <a:t>All UIIA participants are notified of the IIEC’s decision regarding the proposed modifications and if approved, the effective date of the revisions must be at least 15 days from the Committee’s decision. </a:t>
            </a:r>
          </a:p>
          <a:p>
            <a:pPr lvl="1">
              <a:spcBef>
                <a:spcPts val="0"/>
              </a:spcBef>
              <a:buFont typeface="Wingdings" panose="05000000000000000000" pitchFamily="2" charset="2"/>
              <a:buChar char="Ø"/>
              <a:defRPr/>
            </a:pPr>
            <a:endParaRPr lang="en-US" sz="1800" b="1" dirty="0">
              <a:latin typeface="Arial" charset="0"/>
              <a:cs typeface="Arial" charset="0"/>
            </a:endParaRPr>
          </a:p>
          <a:p>
            <a:pPr lvl="1">
              <a:spcBef>
                <a:spcPts val="0"/>
              </a:spcBef>
              <a:buFont typeface="Wingdings" panose="05000000000000000000" pitchFamily="2" charset="2"/>
              <a:buChar char="Ø"/>
              <a:defRPr/>
            </a:pPr>
            <a:r>
              <a:rPr lang="en-US" sz="1800" dirty="0">
                <a:latin typeface="Arial" charset="0"/>
                <a:cs typeface="Arial" charset="0"/>
              </a:rPr>
              <a:t>A copy of the revised UIIA will be posted on the UIIA website.  </a:t>
            </a:r>
          </a:p>
        </p:txBody>
      </p:sp>
      <p:sp>
        <p:nvSpPr>
          <p:cNvPr id="12292" name="Slide Number Placeholder 15">
            <a:extLst>
              <a:ext uri="{FF2B5EF4-FFF2-40B4-BE49-F238E27FC236}">
                <a16:creationId xmlns:a16="http://schemas.microsoft.com/office/drawing/2014/main" id="{D9536737-A8BB-9421-99B3-2953D5E610B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DA2033C4-96D5-40F1-88FE-0CEDED02FFD2}" type="slidenum">
              <a:rPr lang="en-US" altLang="en-US" sz="1200">
                <a:solidFill>
                  <a:srgbClr val="045C75"/>
                </a:solidFill>
              </a:rPr>
              <a:pPr>
                <a:spcBef>
                  <a:spcPct val="0"/>
                </a:spcBef>
                <a:buClrTx/>
                <a:buSzTx/>
                <a:buFontTx/>
                <a:buNone/>
              </a:pPr>
              <a:t>8</a:t>
            </a:fld>
            <a:endParaRPr lang="en-US" altLang="en-US" sz="1200" dirty="0">
              <a:solidFill>
                <a:srgbClr val="045C75"/>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94DE32F1-ED15-E335-3CA8-8B5930A57A9F}"/>
              </a:ext>
            </a:extLst>
          </p:cNvPr>
          <p:cNvSpPr>
            <a:spLocks noGrp="1"/>
          </p:cNvSpPr>
          <p:nvPr>
            <p:ph type="title"/>
          </p:nvPr>
        </p:nvSpPr>
        <p:spPr>
          <a:xfrm>
            <a:off x="546100" y="354624"/>
            <a:ext cx="8229600" cy="304800"/>
          </a:xfrm>
        </p:spPr>
        <p:txBody>
          <a:bodyPr>
            <a:normAutofit fontScale="90000"/>
          </a:bodyPr>
          <a:lstStyle/>
          <a:p>
            <a:pPr eaLnBrk="1" hangingPunct="1"/>
            <a:r>
              <a:rPr lang="en-US" altLang="en-US" sz="2000" b="1" dirty="0">
                <a:latin typeface="Arial" panose="020B0604020202020204" pitchFamily="34" charset="0"/>
                <a:cs typeface="Arial" panose="020B0604020202020204" pitchFamily="34" charset="0"/>
              </a:rPr>
              <a:t>Administrative Procedures of the UIIA </a:t>
            </a:r>
          </a:p>
        </p:txBody>
      </p:sp>
      <p:sp>
        <p:nvSpPr>
          <p:cNvPr id="4" name="Content Placeholder 3">
            <a:extLst>
              <a:ext uri="{FF2B5EF4-FFF2-40B4-BE49-F238E27FC236}">
                <a16:creationId xmlns:a16="http://schemas.microsoft.com/office/drawing/2014/main" id="{0290C979-D887-44D9-B82F-FDB52A3866BB}"/>
              </a:ext>
            </a:extLst>
          </p:cNvPr>
          <p:cNvSpPr>
            <a:spLocks noGrp="1"/>
          </p:cNvSpPr>
          <p:nvPr>
            <p:ph idx="1"/>
          </p:nvPr>
        </p:nvSpPr>
        <p:spPr>
          <a:xfrm>
            <a:off x="892329" y="930884"/>
            <a:ext cx="9177570" cy="5379427"/>
          </a:xfrm>
        </p:spPr>
        <p:txBody>
          <a:bodyPr/>
          <a:lstStyle/>
          <a:p>
            <a:pPr marL="0" indent="0">
              <a:buNone/>
              <a:defRPr/>
            </a:pPr>
            <a:r>
              <a:rPr lang="en-US" sz="1800" b="1" dirty="0">
                <a:solidFill>
                  <a:schemeClr val="bg2">
                    <a:lumMod val="50000"/>
                  </a:schemeClr>
                </a:solidFill>
                <a:latin typeface="Arial" charset="0"/>
                <a:cs typeface="Arial" charset="0"/>
              </a:rPr>
              <a:t>Enforcement of the UIIA</a:t>
            </a:r>
          </a:p>
          <a:p>
            <a:pPr marL="0" indent="0">
              <a:lnSpc>
                <a:spcPct val="50000"/>
              </a:lnSpc>
              <a:buNone/>
              <a:defRPr/>
            </a:pPr>
            <a:endParaRPr lang="en-US" sz="1800" b="1" dirty="0">
              <a:solidFill>
                <a:schemeClr val="accent3">
                  <a:lumMod val="75000"/>
                </a:schemeClr>
              </a:solidFill>
              <a:latin typeface="Arial" charset="0"/>
              <a:cs typeface="Arial" charset="0"/>
            </a:endParaRPr>
          </a:p>
          <a:p>
            <a:pPr marL="0" indent="0">
              <a:buNone/>
              <a:defRPr/>
            </a:pPr>
            <a:r>
              <a:rPr lang="en-US" sz="1800" b="1" dirty="0">
                <a:latin typeface="Arial" charset="0"/>
                <a:cs typeface="Arial" charset="0"/>
              </a:rPr>
              <a:t>Default Dispute Resolution (Section H.1.) </a:t>
            </a:r>
          </a:p>
          <a:p>
            <a:pPr>
              <a:buFont typeface="Wingdings" panose="05000000000000000000" pitchFamily="2" charset="2"/>
              <a:buChar char="Ø"/>
              <a:defRPr/>
            </a:pPr>
            <a:r>
              <a:rPr lang="en-US" sz="1800" dirty="0">
                <a:latin typeface="Arial" charset="0"/>
                <a:cs typeface="Arial" charset="0"/>
              </a:rPr>
              <a:t> The UIIA contains a default dispute resolution process (Section H.1.) that provides terms for parties to utilize for invoice disputes resulting from per diem, M&amp;R and equipment use/rental charges.  The terms in Section H.1. would be applicable only if the EP does not have its own dispute resolution process within its addendum.  </a:t>
            </a:r>
          </a:p>
          <a:p>
            <a:pPr marL="0" indent="0">
              <a:buNone/>
              <a:defRPr/>
            </a:pPr>
            <a:endParaRPr lang="en-US" sz="1800" b="1" dirty="0">
              <a:latin typeface="Arial" charset="0"/>
              <a:cs typeface="Arial" charset="0"/>
            </a:endParaRPr>
          </a:p>
          <a:p>
            <a:pPr marL="0" indent="0">
              <a:buNone/>
              <a:defRPr/>
            </a:pPr>
            <a:r>
              <a:rPr lang="en-US" sz="1800" b="1" dirty="0">
                <a:latin typeface="Arial" charset="0"/>
                <a:cs typeface="Arial" charset="0"/>
              </a:rPr>
              <a:t>Binding Arbitration Process (Exhibit D of the UIIA) </a:t>
            </a:r>
          </a:p>
          <a:p>
            <a:pPr>
              <a:buFont typeface="Wingdings" panose="05000000000000000000" pitchFamily="2" charset="2"/>
              <a:buChar char="Ø"/>
              <a:defRPr/>
            </a:pPr>
            <a:r>
              <a:rPr lang="en-US" sz="1800" dirty="0">
                <a:latin typeface="Arial" charset="0"/>
                <a:cs typeface="Arial" charset="0"/>
              </a:rPr>
              <a:t>Exhibit D of the UIIA provides a binding arbitration process that UIIA participants can elect to utilize as an alternative method for resolving disputed matters. </a:t>
            </a:r>
          </a:p>
          <a:p>
            <a:pPr>
              <a:buFont typeface="Wingdings" panose="05000000000000000000" pitchFamily="2" charset="2"/>
              <a:buChar char="Ø"/>
              <a:defRPr/>
            </a:pPr>
            <a:endParaRPr lang="en-US" sz="1800" dirty="0">
              <a:latin typeface="Arial" charset="0"/>
              <a:cs typeface="Arial" charset="0"/>
            </a:endParaRPr>
          </a:p>
          <a:p>
            <a:pPr marL="0" indent="0">
              <a:buNone/>
              <a:defRPr/>
            </a:pPr>
            <a:r>
              <a:rPr lang="en-US" sz="1800" b="1" dirty="0">
                <a:latin typeface="Arial" charset="0"/>
                <a:cs typeface="Arial" charset="0"/>
              </a:rPr>
              <a:t>Compliance w/the Agreement (Admin. Procedures, Section VIII. Items C &amp; D)</a:t>
            </a:r>
          </a:p>
          <a:p>
            <a:pPr>
              <a:buFont typeface="Wingdings" panose="05000000000000000000" pitchFamily="2" charset="2"/>
              <a:buChar char="Ø"/>
              <a:defRPr/>
            </a:pPr>
            <a:r>
              <a:rPr lang="en-US" sz="1800" b="1" dirty="0">
                <a:latin typeface="Arial" charset="0"/>
                <a:cs typeface="Arial" charset="0"/>
              </a:rPr>
              <a:t> </a:t>
            </a:r>
            <a:r>
              <a:rPr lang="en-US" sz="1800" dirty="0">
                <a:latin typeface="Arial" charset="0"/>
                <a:cs typeface="Arial" charset="0"/>
              </a:rPr>
              <a:t>Certain verified violations of the UIIA (unrelated to commercial issues arising from an EP’s Addendum) can result in the IIEC cancelling a party’s participation in the UIIA.  </a:t>
            </a:r>
          </a:p>
        </p:txBody>
      </p:sp>
      <p:sp>
        <p:nvSpPr>
          <p:cNvPr id="12292" name="Slide Number Placeholder 15">
            <a:extLst>
              <a:ext uri="{FF2B5EF4-FFF2-40B4-BE49-F238E27FC236}">
                <a16:creationId xmlns:a16="http://schemas.microsoft.com/office/drawing/2014/main" id="{D9536737-A8BB-9421-99B3-2953D5E610B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DA2033C4-96D5-40F1-88FE-0CEDED02FFD2}" type="slidenum">
              <a:rPr lang="en-US" altLang="en-US" sz="1200">
                <a:solidFill>
                  <a:srgbClr val="045C75"/>
                </a:solidFill>
              </a:rPr>
              <a:pPr>
                <a:spcBef>
                  <a:spcPct val="0"/>
                </a:spcBef>
                <a:buClrTx/>
                <a:buSzTx/>
                <a:buFontTx/>
                <a:buNone/>
              </a:pPr>
              <a:t>9</a:t>
            </a:fld>
            <a:endParaRPr lang="en-US" altLang="en-US" sz="1200" dirty="0">
              <a:solidFill>
                <a:srgbClr val="045C75"/>
              </a:solidFill>
            </a:endParaRPr>
          </a:p>
        </p:txBody>
      </p:sp>
    </p:spTree>
    <p:extLst>
      <p:ext uri="{BB962C8B-B14F-4D97-AF65-F5344CB8AC3E}">
        <p14:creationId xmlns:p14="http://schemas.microsoft.com/office/powerpoint/2010/main" val="37725110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F3ED838E8D55419FECE4EB13B7D341" ma:contentTypeVersion="20" ma:contentTypeDescription="Create a new document." ma:contentTypeScope="" ma:versionID="306450d7b0e84a1cad916d2148defc5d">
  <xsd:schema xmlns:xsd="http://www.w3.org/2001/XMLSchema" xmlns:xs="http://www.w3.org/2001/XMLSchema" xmlns:p="http://schemas.microsoft.com/office/2006/metadata/properties" xmlns:ns1="http://schemas.microsoft.com/sharepoint/v3" xmlns:ns2="b048ab6e-6e34-4769-90c9-8beedd5a59fb" xmlns:ns3="fdb96b90-cf5f-43cd-a373-3a993cc017d6" targetNamespace="http://schemas.microsoft.com/office/2006/metadata/properties" ma:root="true" ma:fieldsID="260c3493e1b0733d89e87e48c3290ce0" ns1:_="" ns2:_="" ns3:_="">
    <xsd:import namespace="http://schemas.microsoft.com/sharepoint/v3"/>
    <xsd:import namespace="b048ab6e-6e34-4769-90c9-8beedd5a59fb"/>
    <xsd:import namespace="fdb96b90-cf5f-43cd-a373-3a993cc017d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1:_ip_UnifiedCompliancePolicyProperties" minOccurs="0"/>
                <xsd:element ref="ns1:_ip_UnifiedCompliancePolicyUIAc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48ab6e-6e34-4769-90c9-8beedd5a59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e57133e7-6c9c-487a-8a8b-d33e0132089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b96b90-cf5f-43cd-a373-3a993cc017d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898f9255-c4b9-40f9-ba61-481be3bcb8cc}" ma:internalName="TaxCatchAll" ma:showField="CatchAllData" ma:web="fdb96b90-cf5f-43cd-a373-3a993cc017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b048ab6e-6e34-4769-90c9-8beedd5a59fb">
      <Terms xmlns="http://schemas.microsoft.com/office/infopath/2007/PartnerControls"/>
    </lcf76f155ced4ddcb4097134ff3c332f>
    <TaxCatchAll xmlns="fdb96b90-cf5f-43cd-a373-3a993cc017d6" xsi:nil="true"/>
  </documentManagement>
</p:properties>
</file>

<file path=customXml/itemProps1.xml><?xml version="1.0" encoding="utf-8"?>
<ds:datastoreItem xmlns:ds="http://schemas.openxmlformats.org/officeDocument/2006/customXml" ds:itemID="{0D717698-C6AB-4AF7-8237-2708A874E2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048ab6e-6e34-4769-90c9-8beedd5a59fb"/>
    <ds:schemaRef ds:uri="fdb96b90-cf5f-43cd-a373-3a993cc017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302A272-ECC1-45CB-919E-925AEA5BDFF3}">
  <ds:schemaRefs>
    <ds:schemaRef ds:uri="http://schemas.microsoft.com/sharepoint/v3/contenttype/forms"/>
  </ds:schemaRefs>
</ds:datastoreItem>
</file>

<file path=customXml/itemProps3.xml><?xml version="1.0" encoding="utf-8"?>
<ds:datastoreItem xmlns:ds="http://schemas.openxmlformats.org/officeDocument/2006/customXml" ds:itemID="{4292F135-A2B4-4F59-BA78-3E4E9DDDCEB0}">
  <ds:schemaRefs>
    <ds:schemaRef ds:uri="http://schemas.microsoft.com/sharepoint/v3"/>
    <ds:schemaRef ds:uri="http://www.w3.org/XML/1998/namespace"/>
    <ds:schemaRef ds:uri="http://purl.org/dc/elements/1.1/"/>
    <ds:schemaRef ds:uri="fdb96b90-cf5f-43cd-a373-3a993cc017d6"/>
    <ds:schemaRef ds:uri="http://purl.org/dc/terms/"/>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b048ab6e-6e34-4769-90c9-8beedd5a59fb"/>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2672</TotalTime>
  <Words>4891</Words>
  <Application>Microsoft Office PowerPoint</Application>
  <PresentationFormat>Widescreen</PresentationFormat>
  <Paragraphs>471</Paragraphs>
  <Slides>34</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34</vt:i4>
      </vt:variant>
    </vt:vector>
  </HeadingPairs>
  <TitlesOfParts>
    <vt:vector size="45" baseType="lpstr">
      <vt:lpstr>Arial</vt:lpstr>
      <vt:lpstr>Calibri</vt:lpstr>
      <vt:lpstr>Constantia</vt:lpstr>
      <vt:lpstr>Courier New</vt:lpstr>
      <vt:lpstr>Esphimere</vt:lpstr>
      <vt:lpstr>Roboto</vt:lpstr>
      <vt:lpstr>Roboto Medium</vt:lpstr>
      <vt:lpstr>Wingdings</vt:lpstr>
      <vt:lpstr>Wingdings 2</vt:lpstr>
      <vt:lpstr>Office Theme</vt:lpstr>
      <vt:lpstr>3_Office Theme</vt:lpstr>
      <vt:lpstr>      UIIA Educational Session – MC Frequently Asked Questions </vt:lpstr>
      <vt:lpstr>Administration of the UIIA - Intermodal Interchange Executive Committee </vt:lpstr>
      <vt:lpstr>Intermodal Interchange Executive Committee </vt:lpstr>
      <vt:lpstr>Intermodal Interchange Executive Committee (IIEC) </vt:lpstr>
      <vt:lpstr>Administrative Procedures of the UIIA </vt:lpstr>
      <vt:lpstr>Administrative Procedures of the UIIA </vt:lpstr>
      <vt:lpstr>Administrative Procedures of the UIIA </vt:lpstr>
      <vt:lpstr>Administrative Procedures of the UIIA </vt:lpstr>
      <vt:lpstr>Administrative Procedures of the UIIA </vt:lpstr>
      <vt:lpstr>MC UIIA FAQs  </vt:lpstr>
      <vt:lpstr>FAQs Related to Section E.1. Equipment Return </vt:lpstr>
      <vt:lpstr>FAQs Related to Section E.1. Equipment Return </vt:lpstr>
      <vt:lpstr>FAQs Related to Section E.1. Equipment Return </vt:lpstr>
      <vt:lpstr>FAQs Related to Section E.1. Equipment Return </vt:lpstr>
      <vt:lpstr>FAQs Related to Section E.1. Equipment Return </vt:lpstr>
      <vt:lpstr>FAQs Related to UIIA – Billing Timeframes </vt:lpstr>
      <vt:lpstr>FAQs UIIA – Dispute Resolution </vt:lpstr>
      <vt:lpstr>FAQs UIIA – Dispute Resolution </vt:lpstr>
      <vt:lpstr>Binding Arbitration Process Stats</vt:lpstr>
      <vt:lpstr>FAQs Related to Binding Arbitration Process  </vt:lpstr>
      <vt:lpstr>FAQs Related to Binding Arbitration Process</vt:lpstr>
      <vt:lpstr>FAQs Related Binding Arbitration Process</vt:lpstr>
      <vt:lpstr>FAQs Related to Binding Arbitration Process</vt:lpstr>
      <vt:lpstr>FAQs Related to Binding Arbitration Process </vt:lpstr>
      <vt:lpstr>FAQs Related to Binding Arbitration Process</vt:lpstr>
      <vt:lpstr>FAQs Related to Binding Arbitration Process</vt:lpstr>
      <vt:lpstr>FAQs Related to Binding Arbitration Process</vt:lpstr>
      <vt:lpstr>FAQs Related to Binding Arbitration Process – MC Interchange Privileges </vt:lpstr>
      <vt:lpstr>UIIA MC Home Page </vt:lpstr>
      <vt:lpstr>Request Street Turn via IANA’s SIA Application –  Single MC requesting to reuse an import container as an export. </vt:lpstr>
      <vt:lpstr>Street Turn Request/Approval Process </vt:lpstr>
      <vt:lpstr>Request Street Interchange via IANA’s SIA Application –  Interchange Between 2 Motor Carriers </vt:lpstr>
      <vt:lpstr>Street Interchange Request/Approval Process</vt:lpstr>
      <vt:lpstr>Contact Details:     General Inquiries (re: insurance updates, issues at terminals, etc.):  uiia@intermodal.org   UIIA Issues (Related to On-going business issues related to provisions in the UIIA):  uiiaissues@uiia.org   VP Information Services:  Debbie Sasko debbie.sasko@intermodal.org  Info Services Program Managers:  Stacie Fagan  Stacie.Fagan@intermodal.org   Sherry Parnell  Sherry.Parnell@intermodal.org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Intermodal Maintenance &amp; Repair Committee Meeting</dc:title>
  <dc:creator>Beth Pernerewski</dc:creator>
  <cp:lastModifiedBy>Sherry Parnell</cp:lastModifiedBy>
  <cp:revision>17</cp:revision>
  <cp:lastPrinted>2023-06-29T11:50:52Z</cp:lastPrinted>
  <dcterms:created xsi:type="dcterms:W3CDTF">2020-07-14T15:47:21Z</dcterms:created>
  <dcterms:modified xsi:type="dcterms:W3CDTF">2024-02-20T19:53:05Z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0x010100A5F3ED838E8D55419FECE4EB13B7D341</vt:lpwstr>
  </property>
  <property fmtid="{D5CDD505-2E9C-101B-9397-08002B2CF9AE}" pid="3" name="MediaServiceImageTags">
    <vt:lpwstr/>
  </property>
</Properties>
</file>